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31"/>
  </p:notesMasterIdLst>
  <p:sldIdLst>
    <p:sldId id="258" r:id="rId6"/>
    <p:sldId id="446" r:id="rId7"/>
    <p:sldId id="448" r:id="rId8"/>
    <p:sldId id="450" r:id="rId9"/>
    <p:sldId id="286" r:id="rId10"/>
    <p:sldId id="289" r:id="rId11"/>
    <p:sldId id="288" r:id="rId12"/>
    <p:sldId id="292" r:id="rId13"/>
    <p:sldId id="293" r:id="rId14"/>
    <p:sldId id="294" r:id="rId15"/>
    <p:sldId id="295" r:id="rId16"/>
    <p:sldId id="290" r:id="rId17"/>
    <p:sldId id="291" r:id="rId18"/>
    <p:sldId id="287" r:id="rId19"/>
    <p:sldId id="456" r:id="rId20"/>
    <p:sldId id="451" r:id="rId21"/>
    <p:sldId id="427" r:id="rId22"/>
    <p:sldId id="417" r:id="rId23"/>
    <p:sldId id="418" r:id="rId24"/>
    <p:sldId id="419" r:id="rId25"/>
    <p:sldId id="420" r:id="rId26"/>
    <p:sldId id="428" r:id="rId27"/>
    <p:sldId id="449" r:id="rId28"/>
    <p:sldId id="395" r:id="rId29"/>
    <p:sldId id="310"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58BEE0E-E48B-A6F5-081D-3AA5072D257D}" name="Konruff, Ben" initials="BK" userId="S::ben.konruff@wtcsystem.edu::d8253f11-d6d4-46b5-aea9-f56973e75775" providerId="AD"/>
  <p188:author id="{7A042D38-D951-D00A-2771-BACEEED56997}" name="Parente, Cristina" initials="PC" userId="S::cristina.parente@wtcsystem.edu::11a6d72b-d455-4aef-935d-b2876a100a3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onruff, Ben" initials="KB" lastIdx="1" clrIdx="0">
    <p:extLst>
      <p:ext uri="{19B8F6BF-5375-455C-9EA6-DF929625EA0E}">
        <p15:presenceInfo xmlns:p15="http://schemas.microsoft.com/office/powerpoint/2012/main" userId="S::ben.konruff@wtcsystem.edu::d8253f11-d6d4-46b5-aea9-f56973e757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929F"/>
    <a:srgbClr val="006C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803" autoAdjust="0"/>
  </p:normalViewPr>
  <p:slideViewPr>
    <p:cSldViewPr snapToGrid="0">
      <p:cViewPr varScale="1">
        <p:scale>
          <a:sx n="113" d="100"/>
          <a:sy n="113" d="100"/>
        </p:scale>
        <p:origin x="864"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ente, Cristina" userId="S::cristina.parente@wtcsystem.edu::11a6d72b-d455-4aef-935d-b2876a100a3d" providerId="AD" clId="Web-{3E91ED7C-7853-C5E5-89EC-0516CA46F454}"/>
    <pc:docChg chg="mod addSld modSld sldOrd">
      <pc:chgData name="Parente, Cristina" userId="S::cristina.parente@wtcsystem.edu::11a6d72b-d455-4aef-935d-b2876a100a3d" providerId="AD" clId="Web-{3E91ED7C-7853-C5E5-89EC-0516CA46F454}" dt="2025-04-18T19:47:52.279" v="462" actId="20577"/>
      <pc:docMkLst>
        <pc:docMk/>
      </pc:docMkLst>
      <pc:sldChg chg="modSp modCm">
        <pc:chgData name="Parente, Cristina" userId="S::cristina.parente@wtcsystem.edu::11a6d72b-d455-4aef-935d-b2876a100a3d" providerId="AD" clId="Web-{3E91ED7C-7853-C5E5-89EC-0516CA46F454}" dt="2025-04-18T18:56:14.639" v="175" actId="20577"/>
        <pc:sldMkLst>
          <pc:docMk/>
          <pc:sldMk cId="1399353614" sldId="292"/>
        </pc:sldMkLst>
        <pc:spChg chg="mod">
          <ac:chgData name="Parente, Cristina" userId="S::cristina.parente@wtcsystem.edu::11a6d72b-d455-4aef-935d-b2876a100a3d" providerId="AD" clId="Web-{3E91ED7C-7853-C5E5-89EC-0516CA46F454}" dt="2025-04-18T18:56:14.639" v="175" actId="20577"/>
          <ac:spMkLst>
            <pc:docMk/>
            <pc:sldMk cId="1399353614" sldId="292"/>
            <ac:spMk id="6" creationId="{E2871EDB-F98C-4BF4-9AF5-7CE3018DED78}"/>
          </ac:spMkLst>
        </pc:spChg>
        <pc:extLst>
          <p:ext xmlns:p="http://schemas.openxmlformats.org/presentationml/2006/main" uri="{D6D511B9-2390-475A-947B-AFAB55BFBCF1}">
            <pc226:cmChg xmlns:pc226="http://schemas.microsoft.com/office/powerpoint/2022/06/main/command" chg="mod">
              <pc226:chgData name="Parente, Cristina" userId="S::cristina.parente@wtcsystem.edu::11a6d72b-d455-4aef-935d-b2876a100a3d" providerId="AD" clId="Web-{3E91ED7C-7853-C5E5-89EC-0516CA46F454}" dt="2025-04-18T18:56:14.639" v="175" actId="20577"/>
              <pc2:cmMkLst xmlns:pc2="http://schemas.microsoft.com/office/powerpoint/2019/9/main/command">
                <pc:docMk/>
                <pc:sldMk cId="1399353614" sldId="292"/>
                <pc2:cmMk id="{CE9BB059-292A-477B-B99E-164210403B03}"/>
              </pc2:cmMkLst>
            </pc226:cmChg>
          </p:ext>
        </pc:extLst>
      </pc:sldChg>
      <pc:sldChg chg="addSp delSp modSp new ord">
        <pc:chgData name="Parente, Cristina" userId="S::cristina.parente@wtcsystem.edu::11a6d72b-d455-4aef-935d-b2876a100a3d" providerId="AD" clId="Web-{3E91ED7C-7853-C5E5-89EC-0516CA46F454}" dt="2025-04-18T19:45:02.341" v="386" actId="1076"/>
        <pc:sldMkLst>
          <pc:docMk/>
          <pc:sldMk cId="1420784471" sldId="452"/>
        </pc:sldMkLst>
      </pc:sldChg>
      <pc:sldChg chg="addSp delSp modSp new">
        <pc:chgData name="Parente, Cristina" userId="S::cristina.parente@wtcsystem.edu::11a6d72b-d455-4aef-935d-b2876a100a3d" providerId="AD" clId="Web-{3E91ED7C-7853-C5E5-89EC-0516CA46F454}" dt="2025-04-18T19:45:23.809" v="389" actId="20577"/>
        <pc:sldMkLst>
          <pc:docMk/>
          <pc:sldMk cId="1062846808" sldId="453"/>
        </pc:sldMkLst>
      </pc:sldChg>
      <pc:sldChg chg="addSp delSp modSp new">
        <pc:chgData name="Parente, Cristina" userId="S::cristina.parente@wtcsystem.edu::11a6d72b-d455-4aef-935d-b2876a100a3d" providerId="AD" clId="Web-{3E91ED7C-7853-C5E5-89EC-0516CA46F454}" dt="2025-04-18T19:46:29.404" v="400" actId="20577"/>
        <pc:sldMkLst>
          <pc:docMk/>
          <pc:sldMk cId="792196708" sldId="454"/>
        </pc:sldMkLst>
      </pc:sldChg>
      <pc:sldChg chg="modSp new">
        <pc:chgData name="Parente, Cristina" userId="S::cristina.parente@wtcsystem.edu::11a6d72b-d455-4aef-935d-b2876a100a3d" providerId="AD" clId="Web-{3E91ED7C-7853-C5E5-89EC-0516CA46F454}" dt="2025-04-18T19:44:04.028" v="373" actId="20577"/>
        <pc:sldMkLst>
          <pc:docMk/>
          <pc:sldMk cId="1926370782" sldId="455"/>
        </pc:sldMkLst>
      </pc:sldChg>
      <pc:sldChg chg="addSp modSp new">
        <pc:chgData name="Parente, Cristina" userId="S::cristina.parente@wtcsystem.edu::11a6d72b-d455-4aef-935d-b2876a100a3d" providerId="AD" clId="Web-{3E91ED7C-7853-C5E5-89EC-0516CA46F454}" dt="2025-04-18T19:47:52.279" v="462" actId="20577"/>
        <pc:sldMkLst>
          <pc:docMk/>
          <pc:sldMk cId="661069672" sldId="456"/>
        </pc:sldMkLst>
        <pc:spChg chg="add mod">
          <ac:chgData name="Parente, Cristina" userId="S::cristina.parente@wtcsystem.edu::11a6d72b-d455-4aef-935d-b2876a100a3d" providerId="AD" clId="Web-{3E91ED7C-7853-C5E5-89EC-0516CA46F454}" dt="2025-04-18T19:47:52.279" v="462" actId="20577"/>
          <ac:spMkLst>
            <pc:docMk/>
            <pc:sldMk cId="661069672" sldId="456"/>
            <ac:spMk id="3" creationId="{4437FDAD-CE29-27E3-D7B5-0D23BAF2774F}"/>
          </ac:spMkLst>
        </pc:spChg>
      </pc:sldChg>
    </pc:docChg>
  </pc:docChgLst>
  <pc:docChgLst>
    <pc:chgData name="Konruff, Ben" userId="d8253f11-d6d4-46b5-aea9-f56973e75775" providerId="ADAL" clId="{A6302B92-DA12-484B-BC4B-D1D0B1002E9B}"/>
    <pc:docChg chg="custSel addSld delSld modSld sldOrd">
      <pc:chgData name="Konruff, Ben" userId="d8253f11-d6d4-46b5-aea9-f56973e75775" providerId="ADAL" clId="{A6302B92-DA12-484B-BC4B-D1D0B1002E9B}" dt="2025-04-21T19:36:27.255" v="1228" actId="20577"/>
      <pc:docMkLst>
        <pc:docMk/>
      </pc:docMkLst>
      <pc:sldChg chg="modSp mod modNotesTx">
        <pc:chgData name="Konruff, Ben" userId="d8253f11-d6d4-46b5-aea9-f56973e75775" providerId="ADAL" clId="{A6302B92-DA12-484B-BC4B-D1D0B1002E9B}" dt="2025-04-16T21:03:52.919" v="49" actId="6549"/>
        <pc:sldMkLst>
          <pc:docMk/>
          <pc:sldMk cId="3845613622" sldId="258"/>
        </pc:sldMkLst>
        <pc:spChg chg="mod">
          <ac:chgData name="Konruff, Ben" userId="d8253f11-d6d4-46b5-aea9-f56973e75775" providerId="ADAL" clId="{A6302B92-DA12-484B-BC4B-D1D0B1002E9B}" dt="2025-04-16T21:03:48.096" v="48" actId="20577"/>
          <ac:spMkLst>
            <pc:docMk/>
            <pc:sldMk cId="3845613622" sldId="258"/>
            <ac:spMk id="2" creationId="{52FE4185-317E-488B-9E43-9E93636D05DE}"/>
          </ac:spMkLst>
        </pc:spChg>
      </pc:sldChg>
      <pc:sldChg chg="add del">
        <pc:chgData name="Konruff, Ben" userId="d8253f11-d6d4-46b5-aea9-f56973e75775" providerId="ADAL" clId="{A6302B92-DA12-484B-BC4B-D1D0B1002E9B}" dt="2025-04-18T14:48:26.813" v="330"/>
        <pc:sldMkLst>
          <pc:docMk/>
          <pc:sldMk cId="2201053002" sldId="286"/>
        </pc:sldMkLst>
      </pc:sldChg>
      <pc:sldChg chg="addSp delSp modSp add del mod">
        <pc:chgData name="Konruff, Ben" userId="d8253f11-d6d4-46b5-aea9-f56973e75775" providerId="ADAL" clId="{A6302B92-DA12-484B-BC4B-D1D0B1002E9B}" dt="2025-04-18T14:57:25.294" v="473" actId="1076"/>
        <pc:sldMkLst>
          <pc:docMk/>
          <pc:sldMk cId="990907489" sldId="287"/>
        </pc:sldMkLst>
        <pc:spChg chg="mod">
          <ac:chgData name="Konruff, Ben" userId="d8253f11-d6d4-46b5-aea9-f56973e75775" providerId="ADAL" clId="{A6302B92-DA12-484B-BC4B-D1D0B1002E9B}" dt="2025-04-18T14:49:35.407" v="457" actId="20577"/>
          <ac:spMkLst>
            <pc:docMk/>
            <pc:sldMk cId="990907489" sldId="287"/>
            <ac:spMk id="6" creationId="{E2871EDB-F98C-4BF4-9AF5-7CE3018DED78}"/>
          </ac:spMkLst>
        </pc:spChg>
        <pc:graphicFrameChg chg="add mod">
          <ac:chgData name="Konruff, Ben" userId="d8253f11-d6d4-46b5-aea9-f56973e75775" providerId="ADAL" clId="{A6302B92-DA12-484B-BC4B-D1D0B1002E9B}" dt="2025-04-18T14:57:25.294" v="473" actId="1076"/>
          <ac:graphicFrameMkLst>
            <pc:docMk/>
            <pc:sldMk cId="990907489" sldId="287"/>
            <ac:graphicFrameMk id="4" creationId="{FFCBBA7D-F908-2D0C-8B0B-3EAA2ED789C8}"/>
          </ac:graphicFrameMkLst>
        </pc:graphicFrameChg>
      </pc:sldChg>
      <pc:sldChg chg="modSp add del mod">
        <pc:chgData name="Konruff, Ben" userId="d8253f11-d6d4-46b5-aea9-f56973e75775" providerId="ADAL" clId="{A6302B92-DA12-484B-BC4B-D1D0B1002E9B}" dt="2025-04-21T19:22:28.606" v="722" actId="27636"/>
        <pc:sldMkLst>
          <pc:docMk/>
          <pc:sldMk cId="1783270763" sldId="288"/>
        </pc:sldMkLst>
        <pc:spChg chg="mod">
          <ac:chgData name="Konruff, Ben" userId="d8253f11-d6d4-46b5-aea9-f56973e75775" providerId="ADAL" clId="{A6302B92-DA12-484B-BC4B-D1D0B1002E9B}" dt="2025-04-21T19:22:28.606" v="722" actId="27636"/>
          <ac:spMkLst>
            <pc:docMk/>
            <pc:sldMk cId="1783270763" sldId="288"/>
            <ac:spMk id="6" creationId="{E2871EDB-F98C-4BF4-9AF5-7CE3018DED78}"/>
          </ac:spMkLst>
        </pc:spChg>
      </pc:sldChg>
      <pc:sldChg chg="add del modNotesTx">
        <pc:chgData name="Konruff, Ben" userId="d8253f11-d6d4-46b5-aea9-f56973e75775" providerId="ADAL" clId="{A6302B92-DA12-484B-BC4B-D1D0B1002E9B}" dt="2025-04-21T19:21:40.352" v="719"/>
        <pc:sldMkLst>
          <pc:docMk/>
          <pc:sldMk cId="453072246" sldId="289"/>
        </pc:sldMkLst>
      </pc:sldChg>
      <pc:sldChg chg="add del">
        <pc:chgData name="Konruff, Ben" userId="d8253f11-d6d4-46b5-aea9-f56973e75775" providerId="ADAL" clId="{A6302B92-DA12-484B-BC4B-D1D0B1002E9B}" dt="2025-04-18T14:48:26.813" v="330"/>
        <pc:sldMkLst>
          <pc:docMk/>
          <pc:sldMk cId="1478792086" sldId="290"/>
        </pc:sldMkLst>
      </pc:sldChg>
      <pc:sldChg chg="add del">
        <pc:chgData name="Konruff, Ben" userId="d8253f11-d6d4-46b5-aea9-f56973e75775" providerId="ADAL" clId="{A6302B92-DA12-484B-BC4B-D1D0B1002E9B}" dt="2025-04-18T14:48:26.813" v="330"/>
        <pc:sldMkLst>
          <pc:docMk/>
          <pc:sldMk cId="213253141" sldId="291"/>
        </pc:sldMkLst>
      </pc:sldChg>
      <pc:sldChg chg="modSp add del mod modCm">
        <pc:chgData name="Konruff, Ben" userId="d8253f11-d6d4-46b5-aea9-f56973e75775" providerId="ADAL" clId="{A6302B92-DA12-484B-BC4B-D1D0B1002E9B}" dt="2025-04-21T19:23:15.761" v="733" actId="20577"/>
        <pc:sldMkLst>
          <pc:docMk/>
          <pc:sldMk cId="1399353614" sldId="292"/>
        </pc:sldMkLst>
        <pc:spChg chg="mod">
          <ac:chgData name="Konruff, Ben" userId="d8253f11-d6d4-46b5-aea9-f56973e75775" providerId="ADAL" clId="{A6302B92-DA12-484B-BC4B-D1D0B1002E9B}" dt="2025-04-21T19:23:15.761" v="733" actId="20577"/>
          <ac:spMkLst>
            <pc:docMk/>
            <pc:sldMk cId="1399353614" sldId="292"/>
            <ac:spMk id="6" creationId="{E2871EDB-F98C-4BF4-9AF5-7CE3018DED78}"/>
          </ac:spMkLst>
        </pc:spChg>
        <pc:extLst>
          <p:ext xmlns:p="http://schemas.openxmlformats.org/presentationml/2006/main" uri="{D6D511B9-2390-475A-947B-AFAB55BFBCF1}">
            <pc226:cmChg xmlns:pc226="http://schemas.microsoft.com/office/powerpoint/2022/06/main/command" chg="mod">
              <pc226:chgData name="Konruff, Ben" userId="d8253f11-d6d4-46b5-aea9-f56973e75775" providerId="ADAL" clId="{A6302B92-DA12-484B-BC4B-D1D0B1002E9B}" dt="2025-04-21T19:23:15.761" v="733" actId="20577"/>
              <pc2:cmMkLst xmlns:pc2="http://schemas.microsoft.com/office/powerpoint/2019/9/main/command">
                <pc:docMk/>
                <pc:sldMk cId="1399353614" sldId="292"/>
                <pc2:cmMk id="{CE9BB059-292A-477B-B99E-164210403B03}"/>
              </pc2:cmMkLst>
            </pc226:cmChg>
          </p:ext>
        </pc:extLst>
      </pc:sldChg>
      <pc:sldChg chg="delSp modSp add del mod">
        <pc:chgData name="Konruff, Ben" userId="d8253f11-d6d4-46b5-aea9-f56973e75775" providerId="ADAL" clId="{A6302B92-DA12-484B-BC4B-D1D0B1002E9B}" dt="2025-04-21T19:36:27.255" v="1228" actId="20577"/>
        <pc:sldMkLst>
          <pc:docMk/>
          <pc:sldMk cId="4211956689" sldId="293"/>
        </pc:sldMkLst>
        <pc:spChg chg="mod">
          <ac:chgData name="Konruff, Ben" userId="d8253f11-d6d4-46b5-aea9-f56973e75775" providerId="ADAL" clId="{A6302B92-DA12-484B-BC4B-D1D0B1002E9B}" dt="2025-04-21T19:29:04.244" v="978" actId="1076"/>
          <ac:spMkLst>
            <pc:docMk/>
            <pc:sldMk cId="4211956689" sldId="293"/>
            <ac:spMk id="2" creationId="{86E9C44A-802F-4E87-8E3F-41C6584BB86E}"/>
          </ac:spMkLst>
        </pc:spChg>
        <pc:spChg chg="mod">
          <ac:chgData name="Konruff, Ben" userId="d8253f11-d6d4-46b5-aea9-f56973e75775" providerId="ADAL" clId="{A6302B92-DA12-484B-BC4B-D1D0B1002E9B}" dt="2025-04-21T19:36:27.255" v="1228" actId="20577"/>
          <ac:spMkLst>
            <pc:docMk/>
            <pc:sldMk cId="4211956689" sldId="293"/>
            <ac:spMk id="6" creationId="{E2871EDB-F98C-4BF4-9AF5-7CE3018DED78}"/>
          </ac:spMkLst>
        </pc:spChg>
      </pc:sldChg>
      <pc:sldChg chg="add del">
        <pc:chgData name="Konruff, Ben" userId="d8253f11-d6d4-46b5-aea9-f56973e75775" providerId="ADAL" clId="{A6302B92-DA12-484B-BC4B-D1D0B1002E9B}" dt="2025-04-18T14:48:26.813" v="330"/>
        <pc:sldMkLst>
          <pc:docMk/>
          <pc:sldMk cId="520045165" sldId="294"/>
        </pc:sldMkLst>
      </pc:sldChg>
      <pc:sldChg chg="add del">
        <pc:chgData name="Konruff, Ben" userId="d8253f11-d6d4-46b5-aea9-f56973e75775" providerId="ADAL" clId="{A6302B92-DA12-484B-BC4B-D1D0B1002E9B}" dt="2025-04-18T14:48:26.813" v="330"/>
        <pc:sldMkLst>
          <pc:docMk/>
          <pc:sldMk cId="2824570018" sldId="295"/>
        </pc:sldMkLst>
      </pc:sldChg>
      <pc:sldChg chg="del">
        <pc:chgData name="Konruff, Ben" userId="d8253f11-d6d4-46b5-aea9-f56973e75775" providerId="ADAL" clId="{A6302B92-DA12-484B-BC4B-D1D0B1002E9B}" dt="2025-04-16T21:04:30.684" v="99" actId="47"/>
        <pc:sldMkLst>
          <pc:docMk/>
          <pc:sldMk cId="2539002863" sldId="378"/>
        </pc:sldMkLst>
      </pc:sldChg>
      <pc:sldChg chg="del">
        <pc:chgData name="Konruff, Ben" userId="d8253f11-d6d4-46b5-aea9-f56973e75775" providerId="ADAL" clId="{A6302B92-DA12-484B-BC4B-D1D0B1002E9B}" dt="2025-04-16T21:04:28.330" v="97" actId="47"/>
        <pc:sldMkLst>
          <pc:docMk/>
          <pc:sldMk cId="2479921920" sldId="387"/>
        </pc:sldMkLst>
      </pc:sldChg>
      <pc:sldChg chg="del">
        <pc:chgData name="Konruff, Ben" userId="d8253f11-d6d4-46b5-aea9-f56973e75775" providerId="ADAL" clId="{A6302B92-DA12-484B-BC4B-D1D0B1002E9B}" dt="2025-04-16T21:04:37.155" v="105" actId="47"/>
        <pc:sldMkLst>
          <pc:docMk/>
          <pc:sldMk cId="2310076693" sldId="388"/>
        </pc:sldMkLst>
      </pc:sldChg>
      <pc:sldChg chg="del">
        <pc:chgData name="Konruff, Ben" userId="d8253f11-d6d4-46b5-aea9-f56973e75775" providerId="ADAL" clId="{A6302B92-DA12-484B-BC4B-D1D0B1002E9B}" dt="2025-04-16T21:04:37.725" v="106" actId="47"/>
        <pc:sldMkLst>
          <pc:docMk/>
          <pc:sldMk cId="3377944936" sldId="389"/>
        </pc:sldMkLst>
      </pc:sldChg>
      <pc:sldChg chg="del">
        <pc:chgData name="Konruff, Ben" userId="d8253f11-d6d4-46b5-aea9-f56973e75775" providerId="ADAL" clId="{A6302B92-DA12-484B-BC4B-D1D0B1002E9B}" dt="2025-04-16T21:04:38.039" v="107" actId="47"/>
        <pc:sldMkLst>
          <pc:docMk/>
          <pc:sldMk cId="1534589471" sldId="392"/>
        </pc:sldMkLst>
      </pc:sldChg>
      <pc:sldChg chg="del">
        <pc:chgData name="Konruff, Ben" userId="d8253f11-d6d4-46b5-aea9-f56973e75775" providerId="ADAL" clId="{A6302B92-DA12-484B-BC4B-D1D0B1002E9B}" dt="2025-04-16T21:04:38.810" v="108" actId="47"/>
        <pc:sldMkLst>
          <pc:docMk/>
          <pc:sldMk cId="4039780631" sldId="393"/>
        </pc:sldMkLst>
      </pc:sldChg>
      <pc:sldChg chg="del">
        <pc:chgData name="Konruff, Ben" userId="d8253f11-d6d4-46b5-aea9-f56973e75775" providerId="ADAL" clId="{A6302B92-DA12-484B-BC4B-D1D0B1002E9B}" dt="2025-04-16T21:04:39.139" v="109" actId="47"/>
        <pc:sldMkLst>
          <pc:docMk/>
          <pc:sldMk cId="3071977317" sldId="394"/>
        </pc:sldMkLst>
      </pc:sldChg>
      <pc:sldChg chg="modSp mod">
        <pc:chgData name="Konruff, Ben" userId="d8253f11-d6d4-46b5-aea9-f56973e75775" providerId="ADAL" clId="{A6302B92-DA12-484B-BC4B-D1D0B1002E9B}" dt="2025-04-16T21:09:03.342" v="228" actId="20577"/>
        <pc:sldMkLst>
          <pc:docMk/>
          <pc:sldMk cId="3390475246" sldId="395"/>
        </pc:sldMkLst>
        <pc:spChg chg="mod">
          <ac:chgData name="Konruff, Ben" userId="d8253f11-d6d4-46b5-aea9-f56973e75775" providerId="ADAL" clId="{A6302B92-DA12-484B-BC4B-D1D0B1002E9B}" dt="2025-04-16T21:04:50.683" v="130" actId="20577"/>
          <ac:spMkLst>
            <pc:docMk/>
            <pc:sldMk cId="3390475246" sldId="395"/>
            <ac:spMk id="2" creationId="{A7FA627E-B599-755E-0201-D963BB248D76}"/>
          </ac:spMkLst>
        </pc:spChg>
        <pc:spChg chg="mod">
          <ac:chgData name="Konruff, Ben" userId="d8253f11-d6d4-46b5-aea9-f56973e75775" providerId="ADAL" clId="{A6302B92-DA12-484B-BC4B-D1D0B1002E9B}" dt="2025-04-16T21:09:03.342" v="228" actId="20577"/>
          <ac:spMkLst>
            <pc:docMk/>
            <pc:sldMk cId="3390475246" sldId="395"/>
            <ac:spMk id="3" creationId="{CC9799FF-FBD0-7EF3-D436-39B2CB5FDEB9}"/>
          </ac:spMkLst>
        </pc:spChg>
      </pc:sldChg>
      <pc:sldChg chg="del">
        <pc:chgData name="Konruff, Ben" userId="d8253f11-d6d4-46b5-aea9-f56973e75775" providerId="ADAL" clId="{A6302B92-DA12-484B-BC4B-D1D0B1002E9B}" dt="2025-04-16T21:04:27.881" v="96" actId="47"/>
        <pc:sldMkLst>
          <pc:docMk/>
          <pc:sldMk cId="2937431821" sldId="411"/>
        </pc:sldMkLst>
      </pc:sldChg>
      <pc:sldChg chg="del">
        <pc:chgData name="Konruff, Ben" userId="d8253f11-d6d4-46b5-aea9-f56973e75775" providerId="ADAL" clId="{A6302B92-DA12-484B-BC4B-D1D0B1002E9B}" dt="2025-04-16T21:04:32.242" v="100" actId="47"/>
        <pc:sldMkLst>
          <pc:docMk/>
          <pc:sldMk cId="4258123175" sldId="412"/>
        </pc:sldMkLst>
      </pc:sldChg>
      <pc:sldChg chg="del">
        <pc:chgData name="Konruff, Ben" userId="d8253f11-d6d4-46b5-aea9-f56973e75775" providerId="ADAL" clId="{A6302B92-DA12-484B-BC4B-D1D0B1002E9B}" dt="2025-04-16T21:04:35.304" v="101" actId="47"/>
        <pc:sldMkLst>
          <pc:docMk/>
          <pc:sldMk cId="532640472" sldId="413"/>
        </pc:sldMkLst>
      </pc:sldChg>
      <pc:sldChg chg="del">
        <pc:chgData name="Konruff, Ben" userId="d8253f11-d6d4-46b5-aea9-f56973e75775" providerId="ADAL" clId="{A6302B92-DA12-484B-BC4B-D1D0B1002E9B}" dt="2025-04-16T21:04:35.571" v="102" actId="47"/>
        <pc:sldMkLst>
          <pc:docMk/>
          <pc:sldMk cId="3114933380" sldId="414"/>
        </pc:sldMkLst>
      </pc:sldChg>
      <pc:sldChg chg="add">
        <pc:chgData name="Konruff, Ben" userId="d8253f11-d6d4-46b5-aea9-f56973e75775" providerId="ADAL" clId="{A6302B92-DA12-484B-BC4B-D1D0B1002E9B}" dt="2025-04-16T21:05:50.622" v="131"/>
        <pc:sldMkLst>
          <pc:docMk/>
          <pc:sldMk cId="1194002922" sldId="417"/>
        </pc:sldMkLst>
      </pc:sldChg>
      <pc:sldChg chg="add">
        <pc:chgData name="Konruff, Ben" userId="d8253f11-d6d4-46b5-aea9-f56973e75775" providerId="ADAL" clId="{A6302B92-DA12-484B-BC4B-D1D0B1002E9B}" dt="2025-04-16T21:05:50.622" v="131"/>
        <pc:sldMkLst>
          <pc:docMk/>
          <pc:sldMk cId="3152781420" sldId="418"/>
        </pc:sldMkLst>
      </pc:sldChg>
      <pc:sldChg chg="add">
        <pc:chgData name="Konruff, Ben" userId="d8253f11-d6d4-46b5-aea9-f56973e75775" providerId="ADAL" clId="{A6302B92-DA12-484B-BC4B-D1D0B1002E9B}" dt="2025-04-16T21:05:50.622" v="131"/>
        <pc:sldMkLst>
          <pc:docMk/>
          <pc:sldMk cId="1910659903" sldId="419"/>
        </pc:sldMkLst>
      </pc:sldChg>
      <pc:sldChg chg="add">
        <pc:chgData name="Konruff, Ben" userId="d8253f11-d6d4-46b5-aea9-f56973e75775" providerId="ADAL" clId="{A6302B92-DA12-484B-BC4B-D1D0B1002E9B}" dt="2025-04-16T21:05:50.622" v="131"/>
        <pc:sldMkLst>
          <pc:docMk/>
          <pc:sldMk cId="2742090377" sldId="420"/>
        </pc:sldMkLst>
      </pc:sldChg>
      <pc:sldChg chg="modSp add mod">
        <pc:chgData name="Konruff, Ben" userId="d8253f11-d6d4-46b5-aea9-f56973e75775" providerId="ADAL" clId="{A6302B92-DA12-484B-BC4B-D1D0B1002E9B}" dt="2025-04-16T21:13:18.705" v="327" actId="113"/>
        <pc:sldMkLst>
          <pc:docMk/>
          <pc:sldMk cId="1962615313" sldId="427"/>
        </pc:sldMkLst>
        <pc:spChg chg="mod">
          <ac:chgData name="Konruff, Ben" userId="d8253f11-d6d4-46b5-aea9-f56973e75775" providerId="ADAL" clId="{A6302B92-DA12-484B-BC4B-D1D0B1002E9B}" dt="2025-04-16T21:13:18.705" v="327" actId="113"/>
          <ac:spMkLst>
            <pc:docMk/>
            <pc:sldMk cId="1962615313" sldId="427"/>
            <ac:spMk id="2" creationId="{61A5D40C-D8F9-F7C0-5A2D-1F2ED10C8588}"/>
          </ac:spMkLst>
        </pc:spChg>
      </pc:sldChg>
      <pc:sldChg chg="modSp add mod">
        <pc:chgData name="Konruff, Ben" userId="d8253f11-d6d4-46b5-aea9-f56973e75775" providerId="ADAL" clId="{A6302B92-DA12-484B-BC4B-D1D0B1002E9B}" dt="2025-04-18T14:59:44.587" v="716" actId="20577"/>
        <pc:sldMkLst>
          <pc:docMk/>
          <pc:sldMk cId="2785777211" sldId="428"/>
        </pc:sldMkLst>
        <pc:spChg chg="mod">
          <ac:chgData name="Konruff, Ben" userId="d8253f11-d6d4-46b5-aea9-f56973e75775" providerId="ADAL" clId="{A6302B92-DA12-484B-BC4B-D1D0B1002E9B}" dt="2025-04-18T14:59:44.587" v="716" actId="20577"/>
          <ac:spMkLst>
            <pc:docMk/>
            <pc:sldMk cId="2785777211" sldId="428"/>
            <ac:spMk id="3" creationId="{BE470948-A4A3-733C-DD00-8553B0844638}"/>
          </ac:spMkLst>
        </pc:spChg>
      </pc:sldChg>
      <pc:sldChg chg="del">
        <pc:chgData name="Konruff, Ben" userId="d8253f11-d6d4-46b5-aea9-f56973e75775" providerId="ADAL" clId="{A6302B92-DA12-484B-BC4B-D1D0B1002E9B}" dt="2025-04-16T21:04:36.655" v="104" actId="47"/>
        <pc:sldMkLst>
          <pc:docMk/>
          <pc:sldMk cId="2765111357" sldId="443"/>
        </pc:sldMkLst>
      </pc:sldChg>
      <pc:sldChg chg="del">
        <pc:chgData name="Konruff, Ben" userId="d8253f11-d6d4-46b5-aea9-f56973e75775" providerId="ADAL" clId="{A6302B92-DA12-484B-BC4B-D1D0B1002E9B}" dt="2025-04-16T21:04:36.262" v="103" actId="47"/>
        <pc:sldMkLst>
          <pc:docMk/>
          <pc:sldMk cId="1535210739" sldId="445"/>
        </pc:sldMkLst>
      </pc:sldChg>
      <pc:sldChg chg="del">
        <pc:chgData name="Konruff, Ben" userId="d8253f11-d6d4-46b5-aea9-f56973e75775" providerId="ADAL" clId="{A6302B92-DA12-484B-BC4B-D1D0B1002E9B}" dt="2025-04-16T21:04:28.844" v="98" actId="47"/>
        <pc:sldMkLst>
          <pc:docMk/>
          <pc:sldMk cId="2281673661" sldId="447"/>
        </pc:sldMkLst>
      </pc:sldChg>
      <pc:sldChg chg="modSp">
        <pc:chgData name="Konruff, Ben" userId="d8253f11-d6d4-46b5-aea9-f56973e75775" providerId="ADAL" clId="{A6302B92-DA12-484B-BC4B-D1D0B1002E9B}" dt="2025-04-16T21:04:22.776" v="95" actId="20577"/>
        <pc:sldMkLst>
          <pc:docMk/>
          <pc:sldMk cId="3440879200" sldId="448"/>
        </pc:sldMkLst>
        <pc:graphicFrameChg chg="mod">
          <ac:chgData name="Konruff, Ben" userId="d8253f11-d6d4-46b5-aea9-f56973e75775" providerId="ADAL" clId="{A6302B92-DA12-484B-BC4B-D1D0B1002E9B}" dt="2025-04-16T21:04:22.776" v="95" actId="20577"/>
          <ac:graphicFrameMkLst>
            <pc:docMk/>
            <pc:sldMk cId="3440879200" sldId="448"/>
            <ac:graphicFrameMk id="5" creationId="{C5ADC6F0-6520-21C4-21A7-D3B8A833F1FE}"/>
          </ac:graphicFrameMkLst>
        </pc:graphicFrameChg>
      </pc:sldChg>
      <pc:sldChg chg="addSp delSp modSp new mod">
        <pc:chgData name="Konruff, Ben" userId="d8253f11-d6d4-46b5-aea9-f56973e75775" providerId="ADAL" clId="{A6302B92-DA12-484B-BC4B-D1D0B1002E9B}" dt="2025-04-18T15:00:02.983" v="717" actId="113"/>
        <pc:sldMkLst>
          <pc:docMk/>
          <pc:sldMk cId="226450006" sldId="449"/>
        </pc:sldMkLst>
        <pc:spChg chg="mod">
          <ac:chgData name="Konruff, Ben" userId="d8253f11-d6d4-46b5-aea9-f56973e75775" providerId="ADAL" clId="{A6302B92-DA12-484B-BC4B-D1D0B1002E9B}" dt="2025-04-18T15:00:02.983" v="717" actId="113"/>
          <ac:spMkLst>
            <pc:docMk/>
            <pc:sldMk cId="226450006" sldId="449"/>
            <ac:spMk id="2" creationId="{BFE2C23C-F121-6BFA-EC56-C8E6B6CE5F9F}"/>
          </ac:spMkLst>
        </pc:spChg>
        <pc:spChg chg="mod">
          <ac:chgData name="Konruff, Ben" userId="d8253f11-d6d4-46b5-aea9-f56973e75775" providerId="ADAL" clId="{A6302B92-DA12-484B-BC4B-D1D0B1002E9B}" dt="2025-04-16T21:12:43.002" v="326" actId="27636"/>
          <ac:spMkLst>
            <pc:docMk/>
            <pc:sldMk cId="226450006" sldId="449"/>
            <ac:spMk id="3" creationId="{9E26C37E-2EBE-EE7D-F674-867A667E97F9}"/>
          </ac:spMkLst>
        </pc:spChg>
      </pc:sldChg>
      <pc:sldChg chg="addSp delSp modSp new mod modClrScheme chgLayout modNotesTx">
        <pc:chgData name="Konruff, Ben" userId="d8253f11-d6d4-46b5-aea9-f56973e75775" providerId="ADAL" clId="{A6302B92-DA12-484B-BC4B-D1D0B1002E9B}" dt="2025-04-21T19:19:43.596" v="718"/>
        <pc:sldMkLst>
          <pc:docMk/>
          <pc:sldMk cId="4217471204" sldId="450"/>
        </pc:sldMkLst>
        <pc:spChg chg="add mod ord">
          <ac:chgData name="Konruff, Ben" userId="d8253f11-d6d4-46b5-aea9-f56973e75775" providerId="ADAL" clId="{A6302B92-DA12-484B-BC4B-D1D0B1002E9B}" dt="2025-04-18T14:58:08.014" v="520" actId="20577"/>
          <ac:spMkLst>
            <pc:docMk/>
            <pc:sldMk cId="4217471204" sldId="450"/>
            <ac:spMk id="4" creationId="{25B112EE-1FDA-605F-0DCC-6DAA9CEB85E4}"/>
          </ac:spMkLst>
        </pc:spChg>
        <pc:spChg chg="add mod ord">
          <ac:chgData name="Konruff, Ben" userId="d8253f11-d6d4-46b5-aea9-f56973e75775" providerId="ADAL" clId="{A6302B92-DA12-484B-BC4B-D1D0B1002E9B}" dt="2025-04-18T14:57:55.559" v="475" actId="700"/>
          <ac:spMkLst>
            <pc:docMk/>
            <pc:sldMk cId="4217471204" sldId="450"/>
            <ac:spMk id="5" creationId="{A78896B3-CA51-D622-DD6F-33A03A2DA83F}"/>
          </ac:spMkLst>
        </pc:spChg>
      </pc:sldChg>
      <pc:sldChg chg="modSp add mod ord">
        <pc:chgData name="Konruff, Ben" userId="d8253f11-d6d4-46b5-aea9-f56973e75775" providerId="ADAL" clId="{A6302B92-DA12-484B-BC4B-D1D0B1002E9B}" dt="2025-04-18T14:58:32.640" v="545" actId="20577"/>
        <pc:sldMkLst>
          <pc:docMk/>
          <pc:sldMk cId="741494765" sldId="451"/>
        </pc:sldMkLst>
        <pc:spChg chg="mod">
          <ac:chgData name="Konruff, Ben" userId="d8253f11-d6d4-46b5-aea9-f56973e75775" providerId="ADAL" clId="{A6302B92-DA12-484B-BC4B-D1D0B1002E9B}" dt="2025-04-18T14:58:32.640" v="545" actId="20577"/>
          <ac:spMkLst>
            <pc:docMk/>
            <pc:sldMk cId="741494765" sldId="451"/>
            <ac:spMk id="4" creationId="{9DC7376B-1A94-FB0D-56C4-843C5964F9F0}"/>
          </ac:spMkLst>
        </pc:spChg>
      </pc:sldChg>
      <pc:sldChg chg="del">
        <pc:chgData name="Konruff, Ben" userId="d8253f11-d6d4-46b5-aea9-f56973e75775" providerId="ADAL" clId="{A6302B92-DA12-484B-BC4B-D1D0B1002E9B}" dt="2025-04-21T19:26:08.325" v="890" actId="47"/>
        <pc:sldMkLst>
          <pc:docMk/>
          <pc:sldMk cId="1420784471" sldId="452"/>
        </pc:sldMkLst>
      </pc:sldChg>
      <pc:sldChg chg="del">
        <pc:chgData name="Konruff, Ben" userId="d8253f11-d6d4-46b5-aea9-f56973e75775" providerId="ADAL" clId="{A6302B92-DA12-484B-BC4B-D1D0B1002E9B}" dt="2025-04-21T19:31:56.967" v="1204" actId="47"/>
        <pc:sldMkLst>
          <pc:docMk/>
          <pc:sldMk cId="1062846808" sldId="453"/>
        </pc:sldMkLst>
      </pc:sldChg>
      <pc:sldChg chg="del">
        <pc:chgData name="Konruff, Ben" userId="d8253f11-d6d4-46b5-aea9-f56973e75775" providerId="ADAL" clId="{A6302B92-DA12-484B-BC4B-D1D0B1002E9B}" dt="2025-04-21T19:31:58.031" v="1205" actId="47"/>
        <pc:sldMkLst>
          <pc:docMk/>
          <pc:sldMk cId="792196708" sldId="454"/>
        </pc:sldMkLst>
      </pc:sldChg>
      <pc:sldChg chg="del">
        <pc:chgData name="Konruff, Ben" userId="d8253f11-d6d4-46b5-aea9-f56973e75775" providerId="ADAL" clId="{A6302B92-DA12-484B-BC4B-D1D0B1002E9B}" dt="2025-04-21T19:22:42.519" v="723" actId="47"/>
        <pc:sldMkLst>
          <pc:docMk/>
          <pc:sldMk cId="1926370782" sldId="455"/>
        </pc:sldMkLst>
      </pc:sldChg>
      <pc:sldChg chg="modSp mod">
        <pc:chgData name="Konruff, Ben" userId="d8253f11-d6d4-46b5-aea9-f56973e75775" providerId="ADAL" clId="{A6302B92-DA12-484B-BC4B-D1D0B1002E9B}" dt="2025-04-21T19:32:30.260" v="1216" actId="113"/>
        <pc:sldMkLst>
          <pc:docMk/>
          <pc:sldMk cId="661069672" sldId="456"/>
        </pc:sldMkLst>
        <pc:spChg chg="mod">
          <ac:chgData name="Konruff, Ben" userId="d8253f11-d6d4-46b5-aea9-f56973e75775" providerId="ADAL" clId="{A6302B92-DA12-484B-BC4B-D1D0B1002E9B}" dt="2025-04-21T19:32:24.847" v="1214" actId="20577"/>
          <ac:spMkLst>
            <pc:docMk/>
            <pc:sldMk cId="661069672" sldId="456"/>
            <ac:spMk id="2" creationId="{F81B5532-78DC-DF63-48FB-EA8550ABBBE7}"/>
          </ac:spMkLst>
        </pc:spChg>
        <pc:spChg chg="mod">
          <ac:chgData name="Konruff, Ben" userId="d8253f11-d6d4-46b5-aea9-f56973e75775" providerId="ADAL" clId="{A6302B92-DA12-484B-BC4B-D1D0B1002E9B}" dt="2025-04-21T19:32:30.260" v="1216" actId="113"/>
          <ac:spMkLst>
            <pc:docMk/>
            <pc:sldMk cId="661069672" sldId="456"/>
            <ac:spMk id="3" creationId="{4437FDAD-CE29-27E3-D7B5-0D23BAF2774F}"/>
          </ac:spMkLst>
        </pc:spChg>
      </pc:sldChg>
    </pc:docChg>
  </pc:docChgLst>
  <pc:docChgLst>
    <pc:chgData name="Konruff, Ben" userId="d8253f11-d6d4-46b5-aea9-f56973e75775" providerId="ADAL" clId="{DB887C12-127B-4A4E-A199-CBD28518730B}"/>
    <pc:docChg chg="modSld">
      <pc:chgData name="Konruff, Ben" userId="d8253f11-d6d4-46b5-aea9-f56973e75775" providerId="ADAL" clId="{DB887C12-127B-4A4E-A199-CBD28518730B}" dt="2025-05-14T20:53:07.289" v="3" actId="6549"/>
      <pc:docMkLst>
        <pc:docMk/>
      </pc:docMkLst>
      <pc:sldChg chg="modNotesTx">
        <pc:chgData name="Konruff, Ben" userId="d8253f11-d6d4-46b5-aea9-f56973e75775" providerId="ADAL" clId="{DB887C12-127B-4A4E-A199-CBD28518730B}" dt="2025-05-14T20:52:47.211" v="2" actId="6549"/>
        <pc:sldMkLst>
          <pc:docMk/>
          <pc:sldMk cId="453072246" sldId="289"/>
        </pc:sldMkLst>
      </pc:sldChg>
      <pc:sldChg chg="modNotesTx">
        <pc:chgData name="Konruff, Ben" userId="d8253f11-d6d4-46b5-aea9-f56973e75775" providerId="ADAL" clId="{DB887C12-127B-4A4E-A199-CBD28518730B}" dt="2025-05-14T20:53:07.289" v="3" actId="6549"/>
        <pc:sldMkLst>
          <pc:docMk/>
          <pc:sldMk cId="2742090377" sldId="420"/>
        </pc:sldMkLst>
      </pc:sldChg>
      <pc:sldChg chg="modNotesTx">
        <pc:chgData name="Konruff, Ben" userId="d8253f11-d6d4-46b5-aea9-f56973e75775" providerId="ADAL" clId="{DB887C12-127B-4A4E-A199-CBD28518730B}" dt="2025-05-14T20:52:34.364" v="0" actId="6549"/>
        <pc:sldMkLst>
          <pc:docMk/>
          <pc:sldMk cId="1505947587" sldId="446"/>
        </pc:sldMkLst>
      </pc:sldChg>
      <pc:sldChg chg="modNotesTx">
        <pc:chgData name="Konruff, Ben" userId="d8253f11-d6d4-46b5-aea9-f56973e75775" providerId="ADAL" clId="{DB887C12-127B-4A4E-A199-CBD28518730B}" dt="2025-05-14T20:52:38.679" v="1" actId="6549"/>
        <pc:sldMkLst>
          <pc:docMk/>
          <pc:sldMk cId="4217471204" sldId="450"/>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1" i="0" u="none" strike="noStrike" kern="1200" spc="0" baseline="0">
                <a:solidFill>
                  <a:schemeClr val="tx1"/>
                </a:solidFill>
                <a:latin typeface="+mn-lt"/>
                <a:ea typeface="+mn-ea"/>
                <a:cs typeface="+mn-cs"/>
              </a:defRPr>
            </a:pPr>
            <a:r>
              <a:rPr lang="en-US" b="1"/>
              <a:t>Wisconsin AEFLA Pre-/Post-test Rate Outcomes</a:t>
            </a:r>
          </a:p>
        </c:rich>
      </c:tx>
      <c:overlay val="0"/>
      <c:spPr>
        <a:noFill/>
        <a:ln>
          <a:noFill/>
        </a:ln>
        <a:effectLst/>
      </c:spPr>
      <c:txPr>
        <a:bodyPr rot="0" spcFirstLastPara="1" vertOverflow="ellipsis" vert="horz" wrap="square" anchor="ctr" anchorCtr="1"/>
        <a:lstStyle/>
        <a:p>
          <a:pPr>
            <a:defRPr sz="1440" b="1"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2018-19</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Adult Basic and Secondary Education</c:v>
                </c:pt>
                <c:pt idx="1">
                  <c:v>English Language Learning</c:v>
                </c:pt>
                <c:pt idx="2">
                  <c:v>Overall Adult Education</c:v>
                </c:pt>
              </c:strCache>
            </c:strRef>
          </c:cat>
          <c:val>
            <c:numRef>
              <c:f>Sheet1!$B$2:$B$4</c:f>
              <c:numCache>
                <c:formatCode>0%</c:formatCode>
                <c:ptCount val="3"/>
                <c:pt idx="0">
                  <c:v>0.53</c:v>
                </c:pt>
                <c:pt idx="1">
                  <c:v>0.75</c:v>
                </c:pt>
                <c:pt idx="2">
                  <c:v>0.62</c:v>
                </c:pt>
              </c:numCache>
            </c:numRef>
          </c:val>
          <c:extLst>
            <c:ext xmlns:c16="http://schemas.microsoft.com/office/drawing/2014/chart" uri="{C3380CC4-5D6E-409C-BE32-E72D297353CC}">
              <c16:uniqueId val="{00000000-B1A3-48FA-8DA1-79C03D0C6EFB}"/>
            </c:ext>
          </c:extLst>
        </c:ser>
        <c:ser>
          <c:idx val="1"/>
          <c:order val="1"/>
          <c:tx>
            <c:strRef>
              <c:f>Sheet1!$C$1</c:f>
              <c:strCache>
                <c:ptCount val="1"/>
                <c:pt idx="0">
                  <c:v>2019-20</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Adult Basic and Secondary Education</c:v>
                </c:pt>
                <c:pt idx="1">
                  <c:v>English Language Learning</c:v>
                </c:pt>
                <c:pt idx="2">
                  <c:v>Overall Adult Education</c:v>
                </c:pt>
              </c:strCache>
            </c:strRef>
          </c:cat>
          <c:val>
            <c:numRef>
              <c:f>Sheet1!$C$2:$C$4</c:f>
              <c:numCache>
                <c:formatCode>0%</c:formatCode>
                <c:ptCount val="3"/>
                <c:pt idx="0">
                  <c:v>0.37</c:v>
                </c:pt>
                <c:pt idx="1">
                  <c:v>0.53</c:v>
                </c:pt>
                <c:pt idx="2">
                  <c:v>0.44</c:v>
                </c:pt>
              </c:numCache>
            </c:numRef>
          </c:val>
          <c:extLst>
            <c:ext xmlns:c16="http://schemas.microsoft.com/office/drawing/2014/chart" uri="{C3380CC4-5D6E-409C-BE32-E72D297353CC}">
              <c16:uniqueId val="{00000001-B1A3-48FA-8DA1-79C03D0C6EFB}"/>
            </c:ext>
          </c:extLst>
        </c:ser>
        <c:ser>
          <c:idx val="2"/>
          <c:order val="2"/>
          <c:tx>
            <c:strRef>
              <c:f>Sheet1!$D$1</c:f>
              <c:strCache>
                <c:ptCount val="1"/>
                <c:pt idx="0">
                  <c:v>2020-24</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Adult Basic and Secondary Education</c:v>
                </c:pt>
                <c:pt idx="1">
                  <c:v>English Language Learning</c:v>
                </c:pt>
                <c:pt idx="2">
                  <c:v>Overall Adult Education</c:v>
                </c:pt>
              </c:strCache>
            </c:strRef>
          </c:cat>
          <c:val>
            <c:numRef>
              <c:f>Sheet1!$D$2:$D$4</c:f>
              <c:numCache>
                <c:formatCode>0%</c:formatCode>
                <c:ptCount val="3"/>
                <c:pt idx="0">
                  <c:v>0.43</c:v>
                </c:pt>
                <c:pt idx="1">
                  <c:v>0.7</c:v>
                </c:pt>
                <c:pt idx="2">
                  <c:v>0.54</c:v>
                </c:pt>
              </c:numCache>
            </c:numRef>
          </c:val>
          <c:extLst>
            <c:ext xmlns:c16="http://schemas.microsoft.com/office/drawing/2014/chart" uri="{C3380CC4-5D6E-409C-BE32-E72D297353CC}">
              <c16:uniqueId val="{00000002-B1A3-48FA-8DA1-79C03D0C6EFB}"/>
            </c:ext>
          </c:extLst>
        </c:ser>
        <c:ser>
          <c:idx val="3"/>
          <c:order val="3"/>
          <c:tx>
            <c:strRef>
              <c:f>Sheet1!$E$1</c:f>
              <c:strCache>
                <c:ptCount val="1"/>
                <c:pt idx="0">
                  <c:v>2021-22</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Adult Basic and Secondary Education</c:v>
                </c:pt>
                <c:pt idx="1">
                  <c:v>English Language Learning</c:v>
                </c:pt>
                <c:pt idx="2">
                  <c:v>Overall Adult Education</c:v>
                </c:pt>
              </c:strCache>
            </c:strRef>
          </c:cat>
          <c:val>
            <c:numRef>
              <c:f>Sheet1!$E$2:$E$4</c:f>
              <c:numCache>
                <c:formatCode>0%</c:formatCode>
                <c:ptCount val="3"/>
                <c:pt idx="0">
                  <c:v>0.48</c:v>
                </c:pt>
                <c:pt idx="1">
                  <c:v>0.7</c:v>
                </c:pt>
                <c:pt idx="2">
                  <c:v>0.56999999999999995</c:v>
                </c:pt>
              </c:numCache>
            </c:numRef>
          </c:val>
          <c:extLst>
            <c:ext xmlns:c16="http://schemas.microsoft.com/office/drawing/2014/chart" uri="{C3380CC4-5D6E-409C-BE32-E72D297353CC}">
              <c16:uniqueId val="{00000003-B1A3-48FA-8DA1-79C03D0C6EFB}"/>
            </c:ext>
          </c:extLst>
        </c:ser>
        <c:ser>
          <c:idx val="4"/>
          <c:order val="4"/>
          <c:tx>
            <c:strRef>
              <c:f>Sheet1!$F$1</c:f>
              <c:strCache>
                <c:ptCount val="1"/>
                <c:pt idx="0">
                  <c:v>2022-23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Adult Basic and Secondary Education</c:v>
                </c:pt>
                <c:pt idx="1">
                  <c:v>English Language Learning</c:v>
                </c:pt>
                <c:pt idx="2">
                  <c:v>Overall Adult Education</c:v>
                </c:pt>
              </c:strCache>
            </c:strRef>
          </c:cat>
          <c:val>
            <c:numRef>
              <c:f>Sheet1!$F$2:$F$4</c:f>
              <c:numCache>
                <c:formatCode>0%</c:formatCode>
                <c:ptCount val="3"/>
                <c:pt idx="0">
                  <c:v>0.51</c:v>
                </c:pt>
                <c:pt idx="1">
                  <c:v>0.71</c:v>
                </c:pt>
                <c:pt idx="2">
                  <c:v>0.6</c:v>
                </c:pt>
              </c:numCache>
            </c:numRef>
          </c:val>
          <c:extLst>
            <c:ext xmlns:c16="http://schemas.microsoft.com/office/drawing/2014/chart" uri="{C3380CC4-5D6E-409C-BE32-E72D297353CC}">
              <c16:uniqueId val="{00000004-B1A3-48FA-8DA1-79C03D0C6EFB}"/>
            </c:ext>
          </c:extLst>
        </c:ser>
        <c:ser>
          <c:idx val="5"/>
          <c:order val="5"/>
          <c:tx>
            <c:strRef>
              <c:f>Sheet1!$G$1</c:f>
              <c:strCache>
                <c:ptCount val="1"/>
                <c:pt idx="0">
                  <c:v>2023-24</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Adult Basic and Secondary Education</c:v>
                </c:pt>
                <c:pt idx="1">
                  <c:v>English Language Learning</c:v>
                </c:pt>
                <c:pt idx="2">
                  <c:v>Overall Adult Education</c:v>
                </c:pt>
              </c:strCache>
            </c:strRef>
          </c:cat>
          <c:val>
            <c:numRef>
              <c:f>Sheet1!$G$2:$G$4</c:f>
              <c:numCache>
                <c:formatCode>0%</c:formatCode>
                <c:ptCount val="3"/>
                <c:pt idx="0">
                  <c:v>0.51</c:v>
                </c:pt>
                <c:pt idx="1">
                  <c:v>0.69</c:v>
                </c:pt>
                <c:pt idx="2">
                  <c:v>0.59</c:v>
                </c:pt>
              </c:numCache>
            </c:numRef>
          </c:val>
          <c:extLst>
            <c:ext xmlns:c16="http://schemas.microsoft.com/office/drawing/2014/chart" uri="{C3380CC4-5D6E-409C-BE32-E72D297353CC}">
              <c16:uniqueId val="{00000005-B1A3-48FA-8DA1-79C03D0C6EFB}"/>
            </c:ext>
          </c:extLst>
        </c:ser>
        <c:dLbls>
          <c:dLblPos val="outEnd"/>
          <c:showLegendKey val="0"/>
          <c:showVal val="1"/>
          <c:showCatName val="0"/>
          <c:showSerName val="0"/>
          <c:showPercent val="0"/>
          <c:showBubbleSize val="0"/>
        </c:dLbls>
        <c:gapWidth val="219"/>
        <c:overlap val="-27"/>
        <c:axId val="565896304"/>
        <c:axId val="565890544"/>
      </c:barChart>
      <c:catAx>
        <c:axId val="565896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65890544"/>
        <c:crosses val="autoZero"/>
        <c:auto val="1"/>
        <c:lblAlgn val="ctr"/>
        <c:lblOffset val="100"/>
        <c:noMultiLvlLbl val="0"/>
      </c:catAx>
      <c:valAx>
        <c:axId val="5658905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565896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sz="12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3.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6ED528-AA45-4140-BCA5-1B835BB4298B}" type="doc">
      <dgm:prSet loTypeId="urn:microsoft.com/office/officeart/2005/8/layout/hierarchy1" loCatId="hierarchy" qsTypeId="urn:microsoft.com/office/officeart/2005/8/quickstyle/simple2" qsCatId="simple" csTypeId="urn:microsoft.com/office/officeart/2005/8/colors/accent2_2" csCatId="accent2" phldr="1"/>
      <dgm:spPr/>
      <dgm:t>
        <a:bodyPr/>
        <a:lstStyle/>
        <a:p>
          <a:endParaRPr lang="en-US"/>
        </a:p>
      </dgm:t>
    </dgm:pt>
    <dgm:pt modelId="{A25E8E75-8A45-49DE-A51B-41FFE6757A44}">
      <dgm:prSet/>
      <dgm:spPr/>
      <dgm:t>
        <a:bodyPr/>
        <a:lstStyle/>
        <a:p>
          <a:r>
            <a:rPr lang="en-US" dirty="0"/>
            <a:t>Overview of AEFLA Assessment Policy</a:t>
          </a:r>
        </a:p>
      </dgm:t>
    </dgm:pt>
    <dgm:pt modelId="{231E6B18-6898-4529-A397-6603F4A7C3EE}" type="parTrans" cxnId="{11AF0CDA-7A2A-4E4A-8245-11227DBBCDA6}">
      <dgm:prSet/>
      <dgm:spPr/>
      <dgm:t>
        <a:bodyPr/>
        <a:lstStyle/>
        <a:p>
          <a:endParaRPr lang="en-US"/>
        </a:p>
      </dgm:t>
    </dgm:pt>
    <dgm:pt modelId="{F41FDEAA-6147-44C4-9935-770219B320DD}" type="sibTrans" cxnId="{11AF0CDA-7A2A-4E4A-8245-11227DBBCDA6}">
      <dgm:prSet/>
      <dgm:spPr/>
      <dgm:t>
        <a:bodyPr/>
        <a:lstStyle/>
        <a:p>
          <a:endParaRPr lang="en-US"/>
        </a:p>
      </dgm:t>
    </dgm:pt>
    <dgm:pt modelId="{9D0AC128-5A6C-4276-ABFC-4A31354A951A}">
      <dgm:prSet/>
      <dgm:spPr/>
      <dgm:t>
        <a:bodyPr/>
        <a:lstStyle/>
        <a:p>
          <a:r>
            <a:rPr lang="en-US" dirty="0"/>
            <a:t>Alternative Placement</a:t>
          </a:r>
        </a:p>
      </dgm:t>
    </dgm:pt>
    <dgm:pt modelId="{3B197BB9-DB18-4BC1-896A-30C34287056F}" type="parTrans" cxnId="{C166A831-7B84-4E8A-8E4C-5C49BC69CFF2}">
      <dgm:prSet/>
      <dgm:spPr/>
      <dgm:t>
        <a:bodyPr/>
        <a:lstStyle/>
        <a:p>
          <a:endParaRPr lang="en-US"/>
        </a:p>
      </dgm:t>
    </dgm:pt>
    <dgm:pt modelId="{94776146-0B4A-4F74-9D52-BFEEAC054981}" type="sibTrans" cxnId="{C166A831-7B84-4E8A-8E4C-5C49BC69CFF2}">
      <dgm:prSet/>
      <dgm:spPr/>
      <dgm:t>
        <a:bodyPr/>
        <a:lstStyle/>
        <a:p>
          <a:endParaRPr lang="en-US"/>
        </a:p>
      </dgm:t>
    </dgm:pt>
    <dgm:pt modelId="{BCB4BB7F-2538-4F15-8AF7-E6A54F20F05D}" type="pres">
      <dgm:prSet presAssocID="{6E6ED528-AA45-4140-BCA5-1B835BB4298B}" presName="hierChild1" presStyleCnt="0">
        <dgm:presLayoutVars>
          <dgm:chPref val="1"/>
          <dgm:dir/>
          <dgm:animOne val="branch"/>
          <dgm:animLvl val="lvl"/>
          <dgm:resizeHandles/>
        </dgm:presLayoutVars>
      </dgm:prSet>
      <dgm:spPr/>
    </dgm:pt>
    <dgm:pt modelId="{7532DEC8-334F-4F53-83A6-C19F53450E22}" type="pres">
      <dgm:prSet presAssocID="{A25E8E75-8A45-49DE-A51B-41FFE6757A44}" presName="hierRoot1" presStyleCnt="0"/>
      <dgm:spPr/>
    </dgm:pt>
    <dgm:pt modelId="{7D96E85D-61D6-4DF7-BCF8-C765D9C65BDF}" type="pres">
      <dgm:prSet presAssocID="{A25E8E75-8A45-49DE-A51B-41FFE6757A44}" presName="composite" presStyleCnt="0"/>
      <dgm:spPr/>
    </dgm:pt>
    <dgm:pt modelId="{3150F80D-E1B6-4423-B924-637D0C8C82AD}" type="pres">
      <dgm:prSet presAssocID="{A25E8E75-8A45-49DE-A51B-41FFE6757A44}" presName="background" presStyleLbl="node0" presStyleIdx="0" presStyleCnt="2"/>
      <dgm:spPr/>
    </dgm:pt>
    <dgm:pt modelId="{C7BF3187-8AC0-4DBC-B317-992941008AE9}" type="pres">
      <dgm:prSet presAssocID="{A25E8E75-8A45-49DE-A51B-41FFE6757A44}" presName="text" presStyleLbl="fgAcc0" presStyleIdx="0" presStyleCnt="2">
        <dgm:presLayoutVars>
          <dgm:chPref val="3"/>
        </dgm:presLayoutVars>
      </dgm:prSet>
      <dgm:spPr/>
    </dgm:pt>
    <dgm:pt modelId="{B2E80856-95FE-458B-B8E5-ABB063882B28}" type="pres">
      <dgm:prSet presAssocID="{A25E8E75-8A45-49DE-A51B-41FFE6757A44}" presName="hierChild2" presStyleCnt="0"/>
      <dgm:spPr/>
    </dgm:pt>
    <dgm:pt modelId="{1ED349CC-533F-4B80-B035-1C161FCC5BA9}" type="pres">
      <dgm:prSet presAssocID="{9D0AC128-5A6C-4276-ABFC-4A31354A951A}" presName="hierRoot1" presStyleCnt="0"/>
      <dgm:spPr/>
    </dgm:pt>
    <dgm:pt modelId="{859B7ECD-7B79-401F-AB3D-253601CE1405}" type="pres">
      <dgm:prSet presAssocID="{9D0AC128-5A6C-4276-ABFC-4A31354A951A}" presName="composite" presStyleCnt="0"/>
      <dgm:spPr/>
    </dgm:pt>
    <dgm:pt modelId="{A326E582-920A-4F76-A48B-3A1374AF8710}" type="pres">
      <dgm:prSet presAssocID="{9D0AC128-5A6C-4276-ABFC-4A31354A951A}" presName="background" presStyleLbl="node0" presStyleIdx="1" presStyleCnt="2"/>
      <dgm:spPr/>
    </dgm:pt>
    <dgm:pt modelId="{EFF2E3D8-15DC-4A8A-B7CC-285F28E12BA0}" type="pres">
      <dgm:prSet presAssocID="{9D0AC128-5A6C-4276-ABFC-4A31354A951A}" presName="text" presStyleLbl="fgAcc0" presStyleIdx="1" presStyleCnt="2">
        <dgm:presLayoutVars>
          <dgm:chPref val="3"/>
        </dgm:presLayoutVars>
      </dgm:prSet>
      <dgm:spPr/>
    </dgm:pt>
    <dgm:pt modelId="{F9AB521E-C23E-4257-AF6D-35AD0C633C4E}" type="pres">
      <dgm:prSet presAssocID="{9D0AC128-5A6C-4276-ABFC-4A31354A951A}" presName="hierChild2" presStyleCnt="0"/>
      <dgm:spPr/>
    </dgm:pt>
  </dgm:ptLst>
  <dgm:cxnLst>
    <dgm:cxn modelId="{CE675827-AD5D-4AAD-BA40-057A820DE2EB}" type="presOf" srcId="{6E6ED528-AA45-4140-BCA5-1B835BB4298B}" destId="{BCB4BB7F-2538-4F15-8AF7-E6A54F20F05D}" srcOrd="0" destOrd="0" presId="urn:microsoft.com/office/officeart/2005/8/layout/hierarchy1"/>
    <dgm:cxn modelId="{C166A831-7B84-4E8A-8E4C-5C49BC69CFF2}" srcId="{6E6ED528-AA45-4140-BCA5-1B835BB4298B}" destId="{9D0AC128-5A6C-4276-ABFC-4A31354A951A}" srcOrd="1" destOrd="0" parTransId="{3B197BB9-DB18-4BC1-896A-30C34287056F}" sibTransId="{94776146-0B4A-4F74-9D52-BFEEAC054981}"/>
    <dgm:cxn modelId="{839F6890-974D-426D-8F90-8FBD0562211E}" type="presOf" srcId="{A25E8E75-8A45-49DE-A51B-41FFE6757A44}" destId="{C7BF3187-8AC0-4DBC-B317-992941008AE9}" srcOrd="0" destOrd="0" presId="urn:microsoft.com/office/officeart/2005/8/layout/hierarchy1"/>
    <dgm:cxn modelId="{11AF0CDA-7A2A-4E4A-8245-11227DBBCDA6}" srcId="{6E6ED528-AA45-4140-BCA5-1B835BB4298B}" destId="{A25E8E75-8A45-49DE-A51B-41FFE6757A44}" srcOrd="0" destOrd="0" parTransId="{231E6B18-6898-4529-A397-6603F4A7C3EE}" sibTransId="{F41FDEAA-6147-44C4-9935-770219B320DD}"/>
    <dgm:cxn modelId="{0A6473FF-FB20-4AE9-8FF5-5E805E5F4847}" type="presOf" srcId="{9D0AC128-5A6C-4276-ABFC-4A31354A951A}" destId="{EFF2E3D8-15DC-4A8A-B7CC-285F28E12BA0}" srcOrd="0" destOrd="0" presId="urn:microsoft.com/office/officeart/2005/8/layout/hierarchy1"/>
    <dgm:cxn modelId="{E9ADCE68-BE88-4276-A41F-0F8414F6B408}" type="presParOf" srcId="{BCB4BB7F-2538-4F15-8AF7-E6A54F20F05D}" destId="{7532DEC8-334F-4F53-83A6-C19F53450E22}" srcOrd="0" destOrd="0" presId="urn:microsoft.com/office/officeart/2005/8/layout/hierarchy1"/>
    <dgm:cxn modelId="{6729E539-E6FB-4EDF-9FAC-5AE665DA813E}" type="presParOf" srcId="{7532DEC8-334F-4F53-83A6-C19F53450E22}" destId="{7D96E85D-61D6-4DF7-BCF8-C765D9C65BDF}" srcOrd="0" destOrd="0" presId="urn:microsoft.com/office/officeart/2005/8/layout/hierarchy1"/>
    <dgm:cxn modelId="{47D50E6B-7100-49B6-B1AA-D376A12DD959}" type="presParOf" srcId="{7D96E85D-61D6-4DF7-BCF8-C765D9C65BDF}" destId="{3150F80D-E1B6-4423-B924-637D0C8C82AD}" srcOrd="0" destOrd="0" presId="urn:microsoft.com/office/officeart/2005/8/layout/hierarchy1"/>
    <dgm:cxn modelId="{26A8487E-C0B6-4506-8B2A-1197CBEE22C0}" type="presParOf" srcId="{7D96E85D-61D6-4DF7-BCF8-C765D9C65BDF}" destId="{C7BF3187-8AC0-4DBC-B317-992941008AE9}" srcOrd="1" destOrd="0" presId="urn:microsoft.com/office/officeart/2005/8/layout/hierarchy1"/>
    <dgm:cxn modelId="{42E4BBB0-F93E-4390-9323-5EBFF58B27BA}" type="presParOf" srcId="{7532DEC8-334F-4F53-83A6-C19F53450E22}" destId="{B2E80856-95FE-458B-B8E5-ABB063882B28}" srcOrd="1" destOrd="0" presId="urn:microsoft.com/office/officeart/2005/8/layout/hierarchy1"/>
    <dgm:cxn modelId="{4A56BFB5-AA83-43E5-B3B5-83F42C00ABC0}" type="presParOf" srcId="{BCB4BB7F-2538-4F15-8AF7-E6A54F20F05D}" destId="{1ED349CC-533F-4B80-B035-1C161FCC5BA9}" srcOrd="1" destOrd="0" presId="urn:microsoft.com/office/officeart/2005/8/layout/hierarchy1"/>
    <dgm:cxn modelId="{5DBD8CD9-7D53-4844-80B5-771591EC6E6C}" type="presParOf" srcId="{1ED349CC-533F-4B80-B035-1C161FCC5BA9}" destId="{859B7ECD-7B79-401F-AB3D-253601CE1405}" srcOrd="0" destOrd="0" presId="urn:microsoft.com/office/officeart/2005/8/layout/hierarchy1"/>
    <dgm:cxn modelId="{69002173-CA6D-4B5A-A9A9-2D4D159A1C84}" type="presParOf" srcId="{859B7ECD-7B79-401F-AB3D-253601CE1405}" destId="{A326E582-920A-4F76-A48B-3A1374AF8710}" srcOrd="0" destOrd="0" presId="urn:microsoft.com/office/officeart/2005/8/layout/hierarchy1"/>
    <dgm:cxn modelId="{485D4282-A405-4951-B5D4-7111BBBF3E79}" type="presParOf" srcId="{859B7ECD-7B79-401F-AB3D-253601CE1405}" destId="{EFF2E3D8-15DC-4A8A-B7CC-285F28E12BA0}" srcOrd="1" destOrd="0" presId="urn:microsoft.com/office/officeart/2005/8/layout/hierarchy1"/>
    <dgm:cxn modelId="{01D43F90-965F-4B62-B973-89732AE19AC6}" type="presParOf" srcId="{1ED349CC-533F-4B80-B035-1C161FCC5BA9}" destId="{F9AB521E-C23E-4257-AF6D-35AD0C633C4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C36E75-509D-4CF7-B3BA-D4EF4C277FFF}"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ADE07CF1-9FC3-4892-9B40-0154BF4E3F4A}">
      <dgm:prSet custT="1"/>
      <dgm:spPr/>
      <dgm:t>
        <a:bodyPr/>
        <a:lstStyle/>
        <a:p>
          <a:pPr>
            <a:lnSpc>
              <a:spcPct val="100000"/>
            </a:lnSpc>
          </a:pPr>
          <a:r>
            <a:rPr lang="en-US" sz="1600" b="1" dirty="0"/>
            <a:t>Preparatory programs for high school equivalency testing and diploma attainment such as the </a:t>
          </a:r>
          <a:r>
            <a:rPr lang="en-US" sz="1600" b="1" u="sng" dirty="0"/>
            <a:t>GED</a:t>
          </a:r>
          <a:r>
            <a:rPr lang="en-US" sz="1600" b="1" dirty="0"/>
            <a:t> and </a:t>
          </a:r>
          <a:r>
            <a:rPr lang="en-US" sz="1600" b="1" u="sng" dirty="0"/>
            <a:t>HSED</a:t>
          </a:r>
          <a:r>
            <a:rPr lang="en-US" sz="1600" b="1" dirty="0"/>
            <a:t> options</a:t>
          </a:r>
        </a:p>
      </dgm:t>
    </dgm:pt>
    <dgm:pt modelId="{4FA5B0FB-07DA-4C92-932E-282CCB40D509}" type="parTrans" cxnId="{1F0FA4AE-9C84-49B2-B0E3-B3DF25FD14A9}">
      <dgm:prSet/>
      <dgm:spPr/>
      <dgm:t>
        <a:bodyPr/>
        <a:lstStyle/>
        <a:p>
          <a:endParaRPr lang="en-US" sz="1600" b="1"/>
        </a:p>
      </dgm:t>
    </dgm:pt>
    <dgm:pt modelId="{1B266B94-2039-4F19-B9E2-74C5AB006631}" type="sibTrans" cxnId="{1F0FA4AE-9C84-49B2-B0E3-B3DF25FD14A9}">
      <dgm:prSet/>
      <dgm:spPr/>
      <dgm:t>
        <a:bodyPr/>
        <a:lstStyle/>
        <a:p>
          <a:endParaRPr lang="en-US" sz="1600" b="1"/>
        </a:p>
      </dgm:t>
    </dgm:pt>
    <dgm:pt modelId="{2C1BCF8C-CF03-47F4-89E3-B58EBAC8140C}">
      <dgm:prSet custT="1"/>
      <dgm:spPr/>
      <dgm:t>
        <a:bodyPr/>
        <a:lstStyle/>
        <a:p>
          <a:pPr>
            <a:lnSpc>
              <a:spcPct val="100000"/>
            </a:lnSpc>
          </a:pPr>
          <a:r>
            <a:rPr lang="en-US" sz="1600" b="1" u="sng" dirty="0"/>
            <a:t>Workplace Literacy </a:t>
          </a:r>
          <a:r>
            <a:rPr lang="en-US" sz="1600" b="1" dirty="0"/>
            <a:t>programs which are offered in collaboration with an employer or employee organization at a workplace or an off-site location and are designed to improve the productivity of the workforce</a:t>
          </a:r>
        </a:p>
      </dgm:t>
    </dgm:pt>
    <dgm:pt modelId="{51422125-0C15-475B-8750-72FC83B22F08}" type="parTrans" cxnId="{60FECB3D-1D54-4C04-8707-05D5E5C92152}">
      <dgm:prSet/>
      <dgm:spPr/>
      <dgm:t>
        <a:bodyPr/>
        <a:lstStyle/>
        <a:p>
          <a:endParaRPr lang="en-US" sz="1600" b="1"/>
        </a:p>
      </dgm:t>
    </dgm:pt>
    <dgm:pt modelId="{9BE27C0D-4AB5-4A37-9FC4-9D62A5D5614B}" type="sibTrans" cxnId="{60FECB3D-1D54-4C04-8707-05D5E5C92152}">
      <dgm:prSet/>
      <dgm:spPr/>
      <dgm:t>
        <a:bodyPr/>
        <a:lstStyle/>
        <a:p>
          <a:endParaRPr lang="en-US" sz="1600" b="1"/>
        </a:p>
      </dgm:t>
    </dgm:pt>
    <dgm:pt modelId="{AEBC244C-55B0-40C7-9C99-8306C0B5098D}">
      <dgm:prSet custT="1"/>
      <dgm:spPr/>
      <dgm:t>
        <a:bodyPr/>
        <a:lstStyle/>
        <a:p>
          <a:pPr>
            <a:lnSpc>
              <a:spcPct val="100000"/>
            </a:lnSpc>
          </a:pPr>
          <a:r>
            <a:rPr lang="en-US" sz="1600" b="1" u="sng" dirty="0"/>
            <a:t>Developmental</a:t>
          </a:r>
          <a:r>
            <a:rPr lang="en-US" sz="1600" b="1" dirty="0"/>
            <a:t> programs which are offered to learners who are seeking college credential enrollment </a:t>
          </a:r>
          <a:r>
            <a:rPr lang="en-US" sz="1600" b="0" dirty="0">
              <a:latin typeface="Calibri"/>
              <a:ea typeface="Calibri"/>
              <a:cs typeface="Calibri"/>
            </a:rPr>
            <a:t>and who are placed in developmental programs through multiple-measures or who receive a placement test score result below the college cut score for college credential entry</a:t>
          </a:r>
        </a:p>
      </dgm:t>
    </dgm:pt>
    <dgm:pt modelId="{058057C1-84E5-4E5D-A181-AE06C1ECDA6E}" type="parTrans" cxnId="{48209B0F-0BF2-4912-B8D6-D329C863FE11}">
      <dgm:prSet/>
      <dgm:spPr/>
      <dgm:t>
        <a:bodyPr/>
        <a:lstStyle/>
        <a:p>
          <a:endParaRPr lang="en-US" sz="1600" b="1"/>
        </a:p>
      </dgm:t>
    </dgm:pt>
    <dgm:pt modelId="{21BEDBC6-2654-486E-B63D-F506199A247F}" type="sibTrans" cxnId="{48209B0F-0BF2-4912-B8D6-D329C863FE11}">
      <dgm:prSet/>
      <dgm:spPr/>
      <dgm:t>
        <a:bodyPr/>
        <a:lstStyle/>
        <a:p>
          <a:endParaRPr lang="en-US" sz="1600" b="1"/>
        </a:p>
      </dgm:t>
    </dgm:pt>
    <dgm:pt modelId="{47F4AEB1-4172-4142-B585-3744B52C6E04}" type="pres">
      <dgm:prSet presAssocID="{2EC36E75-509D-4CF7-B3BA-D4EF4C277FFF}" presName="root" presStyleCnt="0">
        <dgm:presLayoutVars>
          <dgm:dir/>
          <dgm:resizeHandles val="exact"/>
        </dgm:presLayoutVars>
      </dgm:prSet>
      <dgm:spPr/>
    </dgm:pt>
    <dgm:pt modelId="{90FE5EDB-604A-4342-9322-76DACDA0255E}" type="pres">
      <dgm:prSet presAssocID="{ADE07CF1-9FC3-4892-9B40-0154BF4E3F4A}" presName="compNode" presStyleCnt="0"/>
      <dgm:spPr/>
    </dgm:pt>
    <dgm:pt modelId="{CE11FDE2-E5EF-4AAE-A7FA-489280743B57}" type="pres">
      <dgm:prSet presAssocID="{ADE07CF1-9FC3-4892-9B40-0154BF4E3F4A}" presName="bgRect" presStyleLbl="bgShp" presStyleIdx="0" presStyleCnt="3"/>
      <dgm:spPr/>
    </dgm:pt>
    <dgm:pt modelId="{C0A38247-DEDA-4E05-8241-067C6DCEC94C}" type="pres">
      <dgm:prSet presAssocID="{ADE07CF1-9FC3-4892-9B40-0154BF4E3F4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ooks"/>
        </a:ext>
      </dgm:extLst>
    </dgm:pt>
    <dgm:pt modelId="{850B9E22-8E18-426C-95E1-0AFD2D1618C6}" type="pres">
      <dgm:prSet presAssocID="{ADE07CF1-9FC3-4892-9B40-0154BF4E3F4A}" presName="spaceRect" presStyleCnt="0"/>
      <dgm:spPr/>
    </dgm:pt>
    <dgm:pt modelId="{459F2542-0CEF-4669-BD73-D868E4959F85}" type="pres">
      <dgm:prSet presAssocID="{ADE07CF1-9FC3-4892-9B40-0154BF4E3F4A}" presName="parTx" presStyleLbl="revTx" presStyleIdx="0" presStyleCnt="3" custLinFactNeighborX="-1011" custLinFactNeighborY="-12210">
        <dgm:presLayoutVars>
          <dgm:chMax val="0"/>
          <dgm:chPref val="0"/>
        </dgm:presLayoutVars>
      </dgm:prSet>
      <dgm:spPr/>
    </dgm:pt>
    <dgm:pt modelId="{9815C778-1047-4A91-9E33-0F24842C5DBD}" type="pres">
      <dgm:prSet presAssocID="{1B266B94-2039-4F19-B9E2-74C5AB006631}" presName="sibTrans" presStyleCnt="0"/>
      <dgm:spPr/>
    </dgm:pt>
    <dgm:pt modelId="{85238B94-6961-4485-AC8F-215C6F684225}" type="pres">
      <dgm:prSet presAssocID="{2C1BCF8C-CF03-47F4-89E3-B58EBAC8140C}" presName="compNode" presStyleCnt="0"/>
      <dgm:spPr/>
    </dgm:pt>
    <dgm:pt modelId="{35695608-87E9-4FE6-8E98-79C0ADF51F29}" type="pres">
      <dgm:prSet presAssocID="{2C1BCF8C-CF03-47F4-89E3-B58EBAC8140C}" presName="bgRect" presStyleLbl="bgShp" presStyleIdx="1" presStyleCnt="3" custScaleY="128931"/>
      <dgm:spPr/>
    </dgm:pt>
    <dgm:pt modelId="{5D33DCFB-BFC3-4775-84FB-5A335A04F476}" type="pres">
      <dgm:prSet presAssocID="{2C1BCF8C-CF03-47F4-89E3-B58EBAC8140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Office Worker"/>
        </a:ext>
      </dgm:extLst>
    </dgm:pt>
    <dgm:pt modelId="{AA60FC8B-330F-41A1-B71D-076623D6ABF9}" type="pres">
      <dgm:prSet presAssocID="{2C1BCF8C-CF03-47F4-89E3-B58EBAC8140C}" presName="spaceRect" presStyleCnt="0"/>
      <dgm:spPr/>
    </dgm:pt>
    <dgm:pt modelId="{145F916B-DD1C-409C-ACA0-EEA5DB988392}" type="pres">
      <dgm:prSet presAssocID="{2C1BCF8C-CF03-47F4-89E3-B58EBAC8140C}" presName="parTx" presStyleLbl="revTx" presStyleIdx="1" presStyleCnt="3" custLinFactNeighborX="-289" custLinFactNeighborY="-12607">
        <dgm:presLayoutVars>
          <dgm:chMax val="0"/>
          <dgm:chPref val="0"/>
        </dgm:presLayoutVars>
      </dgm:prSet>
      <dgm:spPr/>
    </dgm:pt>
    <dgm:pt modelId="{C52FB9E1-59A3-41EC-99FE-07F2499E9ADE}" type="pres">
      <dgm:prSet presAssocID="{9BE27C0D-4AB5-4A37-9FC4-9D62A5D5614B}" presName="sibTrans" presStyleCnt="0"/>
      <dgm:spPr/>
    </dgm:pt>
    <dgm:pt modelId="{2F495040-9BDE-425F-A97E-BDC09561992E}" type="pres">
      <dgm:prSet presAssocID="{AEBC244C-55B0-40C7-9C99-8306C0B5098D}" presName="compNode" presStyleCnt="0"/>
      <dgm:spPr/>
    </dgm:pt>
    <dgm:pt modelId="{DC749851-5069-4F21-95B9-9BF43EB14231}" type="pres">
      <dgm:prSet presAssocID="{AEBC244C-55B0-40C7-9C99-8306C0B5098D}" presName="bgRect" presStyleLbl="bgShp" presStyleIdx="2" presStyleCnt="3" custScaleY="119285"/>
      <dgm:spPr/>
    </dgm:pt>
    <dgm:pt modelId="{A2B86AB4-7A9C-4F23-9EE7-0A386DA7FF5E}" type="pres">
      <dgm:prSet presAssocID="{AEBC244C-55B0-40C7-9C99-8306C0B5098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Diploma Roll"/>
        </a:ext>
      </dgm:extLst>
    </dgm:pt>
    <dgm:pt modelId="{232AD04F-E415-4D94-9285-6840181BEBA3}" type="pres">
      <dgm:prSet presAssocID="{AEBC244C-55B0-40C7-9C99-8306C0B5098D}" presName="spaceRect" presStyleCnt="0"/>
      <dgm:spPr/>
    </dgm:pt>
    <dgm:pt modelId="{BA64BAC6-A3A5-4445-922E-AEEF8431CED6}" type="pres">
      <dgm:prSet presAssocID="{AEBC244C-55B0-40C7-9C99-8306C0B5098D}" presName="parTx" presStyleLbl="revTx" presStyleIdx="2" presStyleCnt="3" custScaleY="127093" custLinFactNeighborX="144" custLinFactNeighborY="-12210">
        <dgm:presLayoutVars>
          <dgm:chMax val="0"/>
          <dgm:chPref val="0"/>
        </dgm:presLayoutVars>
      </dgm:prSet>
      <dgm:spPr/>
    </dgm:pt>
  </dgm:ptLst>
  <dgm:cxnLst>
    <dgm:cxn modelId="{48209B0F-0BF2-4912-B8D6-D329C863FE11}" srcId="{2EC36E75-509D-4CF7-B3BA-D4EF4C277FFF}" destId="{AEBC244C-55B0-40C7-9C99-8306C0B5098D}" srcOrd="2" destOrd="0" parTransId="{058057C1-84E5-4E5D-A181-AE06C1ECDA6E}" sibTransId="{21BEDBC6-2654-486E-B63D-F506199A247F}"/>
    <dgm:cxn modelId="{2514EF34-5E8F-470B-9DD6-B83F1C65B48A}" type="presOf" srcId="{ADE07CF1-9FC3-4892-9B40-0154BF4E3F4A}" destId="{459F2542-0CEF-4669-BD73-D868E4959F85}" srcOrd="0" destOrd="0" presId="urn:microsoft.com/office/officeart/2018/2/layout/IconVerticalSolidList"/>
    <dgm:cxn modelId="{60FECB3D-1D54-4C04-8707-05D5E5C92152}" srcId="{2EC36E75-509D-4CF7-B3BA-D4EF4C277FFF}" destId="{2C1BCF8C-CF03-47F4-89E3-B58EBAC8140C}" srcOrd="1" destOrd="0" parTransId="{51422125-0C15-475B-8750-72FC83B22F08}" sibTransId="{9BE27C0D-4AB5-4A37-9FC4-9D62A5D5614B}"/>
    <dgm:cxn modelId="{77ACE9A1-A107-4511-B819-F1F5C948D259}" type="presOf" srcId="{AEBC244C-55B0-40C7-9C99-8306C0B5098D}" destId="{BA64BAC6-A3A5-4445-922E-AEEF8431CED6}" srcOrd="0" destOrd="0" presId="urn:microsoft.com/office/officeart/2018/2/layout/IconVerticalSolidList"/>
    <dgm:cxn modelId="{1F0FA4AE-9C84-49B2-B0E3-B3DF25FD14A9}" srcId="{2EC36E75-509D-4CF7-B3BA-D4EF4C277FFF}" destId="{ADE07CF1-9FC3-4892-9B40-0154BF4E3F4A}" srcOrd="0" destOrd="0" parTransId="{4FA5B0FB-07DA-4C92-932E-282CCB40D509}" sibTransId="{1B266B94-2039-4F19-B9E2-74C5AB006631}"/>
    <dgm:cxn modelId="{CCC455C7-49B2-4413-ADEE-EC0810D0848F}" type="presOf" srcId="{2EC36E75-509D-4CF7-B3BA-D4EF4C277FFF}" destId="{47F4AEB1-4172-4142-B585-3744B52C6E04}" srcOrd="0" destOrd="0" presId="urn:microsoft.com/office/officeart/2018/2/layout/IconVerticalSolidList"/>
    <dgm:cxn modelId="{30F86CDA-CB42-4B52-A274-107F0D7CF7F5}" type="presOf" srcId="{2C1BCF8C-CF03-47F4-89E3-B58EBAC8140C}" destId="{145F916B-DD1C-409C-ACA0-EEA5DB988392}" srcOrd="0" destOrd="0" presId="urn:microsoft.com/office/officeart/2018/2/layout/IconVerticalSolidList"/>
    <dgm:cxn modelId="{C26229E4-992F-476A-BB35-45CCDA30B11E}" type="presParOf" srcId="{47F4AEB1-4172-4142-B585-3744B52C6E04}" destId="{90FE5EDB-604A-4342-9322-76DACDA0255E}" srcOrd="0" destOrd="0" presId="urn:microsoft.com/office/officeart/2018/2/layout/IconVerticalSolidList"/>
    <dgm:cxn modelId="{97CBD535-C83B-4C57-B377-6D388A2F5FB6}" type="presParOf" srcId="{90FE5EDB-604A-4342-9322-76DACDA0255E}" destId="{CE11FDE2-E5EF-4AAE-A7FA-489280743B57}" srcOrd="0" destOrd="0" presId="urn:microsoft.com/office/officeart/2018/2/layout/IconVerticalSolidList"/>
    <dgm:cxn modelId="{5D68EEF7-CD61-4993-8079-C470B6EB956A}" type="presParOf" srcId="{90FE5EDB-604A-4342-9322-76DACDA0255E}" destId="{C0A38247-DEDA-4E05-8241-067C6DCEC94C}" srcOrd="1" destOrd="0" presId="urn:microsoft.com/office/officeart/2018/2/layout/IconVerticalSolidList"/>
    <dgm:cxn modelId="{92071D34-7EBB-4BEB-B8FF-AE4C0B5874FC}" type="presParOf" srcId="{90FE5EDB-604A-4342-9322-76DACDA0255E}" destId="{850B9E22-8E18-426C-95E1-0AFD2D1618C6}" srcOrd="2" destOrd="0" presId="urn:microsoft.com/office/officeart/2018/2/layout/IconVerticalSolidList"/>
    <dgm:cxn modelId="{A639BF39-85EC-4074-8BAD-8E46FE5A8953}" type="presParOf" srcId="{90FE5EDB-604A-4342-9322-76DACDA0255E}" destId="{459F2542-0CEF-4669-BD73-D868E4959F85}" srcOrd="3" destOrd="0" presId="urn:microsoft.com/office/officeart/2018/2/layout/IconVerticalSolidList"/>
    <dgm:cxn modelId="{63FBE7DD-2D4D-4DBE-9895-4CB712E25A30}" type="presParOf" srcId="{47F4AEB1-4172-4142-B585-3744B52C6E04}" destId="{9815C778-1047-4A91-9E33-0F24842C5DBD}" srcOrd="1" destOrd="0" presId="urn:microsoft.com/office/officeart/2018/2/layout/IconVerticalSolidList"/>
    <dgm:cxn modelId="{CE71764C-4EE2-4DE7-AB12-1EBDE77585D2}" type="presParOf" srcId="{47F4AEB1-4172-4142-B585-3744B52C6E04}" destId="{85238B94-6961-4485-AC8F-215C6F684225}" srcOrd="2" destOrd="0" presId="urn:microsoft.com/office/officeart/2018/2/layout/IconVerticalSolidList"/>
    <dgm:cxn modelId="{A59E5988-5898-4766-8305-66DE2D664D7A}" type="presParOf" srcId="{85238B94-6961-4485-AC8F-215C6F684225}" destId="{35695608-87E9-4FE6-8E98-79C0ADF51F29}" srcOrd="0" destOrd="0" presId="urn:microsoft.com/office/officeart/2018/2/layout/IconVerticalSolidList"/>
    <dgm:cxn modelId="{1ADD25E3-9CD4-4D7D-A4BD-76CDBB0C8399}" type="presParOf" srcId="{85238B94-6961-4485-AC8F-215C6F684225}" destId="{5D33DCFB-BFC3-4775-84FB-5A335A04F476}" srcOrd="1" destOrd="0" presId="urn:microsoft.com/office/officeart/2018/2/layout/IconVerticalSolidList"/>
    <dgm:cxn modelId="{2814CE73-C5DF-471A-A555-9F4064768142}" type="presParOf" srcId="{85238B94-6961-4485-AC8F-215C6F684225}" destId="{AA60FC8B-330F-41A1-B71D-076623D6ABF9}" srcOrd="2" destOrd="0" presId="urn:microsoft.com/office/officeart/2018/2/layout/IconVerticalSolidList"/>
    <dgm:cxn modelId="{1651CA7D-3F9F-43D6-9E32-23BF6811C535}" type="presParOf" srcId="{85238B94-6961-4485-AC8F-215C6F684225}" destId="{145F916B-DD1C-409C-ACA0-EEA5DB988392}" srcOrd="3" destOrd="0" presId="urn:microsoft.com/office/officeart/2018/2/layout/IconVerticalSolidList"/>
    <dgm:cxn modelId="{69E11DA7-64DD-479C-854F-1BC2C9568C1D}" type="presParOf" srcId="{47F4AEB1-4172-4142-B585-3744B52C6E04}" destId="{C52FB9E1-59A3-41EC-99FE-07F2499E9ADE}" srcOrd="3" destOrd="0" presId="urn:microsoft.com/office/officeart/2018/2/layout/IconVerticalSolidList"/>
    <dgm:cxn modelId="{5227D118-6F02-44BC-86A7-A5261B3CDAF2}" type="presParOf" srcId="{47F4AEB1-4172-4142-B585-3744B52C6E04}" destId="{2F495040-9BDE-425F-A97E-BDC09561992E}" srcOrd="4" destOrd="0" presId="urn:microsoft.com/office/officeart/2018/2/layout/IconVerticalSolidList"/>
    <dgm:cxn modelId="{1DA206C3-150E-4C8D-BCC0-85C865AA8528}" type="presParOf" srcId="{2F495040-9BDE-425F-A97E-BDC09561992E}" destId="{DC749851-5069-4F21-95B9-9BF43EB14231}" srcOrd="0" destOrd="0" presId="urn:microsoft.com/office/officeart/2018/2/layout/IconVerticalSolidList"/>
    <dgm:cxn modelId="{FB9842B7-D8FF-49A1-B88F-C0928AE8F596}" type="presParOf" srcId="{2F495040-9BDE-425F-A97E-BDC09561992E}" destId="{A2B86AB4-7A9C-4F23-9EE7-0A386DA7FF5E}" srcOrd="1" destOrd="0" presId="urn:microsoft.com/office/officeart/2018/2/layout/IconVerticalSolidList"/>
    <dgm:cxn modelId="{74B25704-A7FC-48C5-B93D-404F614A96F6}" type="presParOf" srcId="{2F495040-9BDE-425F-A97E-BDC09561992E}" destId="{232AD04F-E415-4D94-9285-6840181BEBA3}" srcOrd="2" destOrd="0" presId="urn:microsoft.com/office/officeart/2018/2/layout/IconVerticalSolidList"/>
    <dgm:cxn modelId="{ACC43705-98A1-4DDD-8D13-95411847996C}" type="presParOf" srcId="{2F495040-9BDE-425F-A97E-BDC09561992E}" destId="{BA64BAC6-A3A5-4445-922E-AEEF8431CED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E957799-6D47-40D1-9080-4324C55D31D3}"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E35DC4D6-12BB-4514-B82D-DCE327A9EAEE}">
      <dgm:prSet custT="1"/>
      <dgm:spPr/>
      <dgm:t>
        <a:bodyPr/>
        <a:lstStyle/>
        <a:p>
          <a:pPr>
            <a:lnSpc>
              <a:spcPct val="100000"/>
            </a:lnSpc>
          </a:pPr>
          <a:r>
            <a:rPr lang="en-US" sz="2000" i="0"/>
            <a:t>Reduced time to achieving student goals by removing the requirement of a pre-test.</a:t>
          </a:r>
        </a:p>
      </dgm:t>
    </dgm:pt>
    <dgm:pt modelId="{F5E7BBAA-5881-4D94-9549-98E7B4CD9C55}" type="parTrans" cxnId="{BE97E625-EC0A-4031-B17F-151C6EE59BFC}">
      <dgm:prSet/>
      <dgm:spPr/>
      <dgm:t>
        <a:bodyPr/>
        <a:lstStyle/>
        <a:p>
          <a:endParaRPr lang="en-US"/>
        </a:p>
      </dgm:t>
    </dgm:pt>
    <dgm:pt modelId="{0C9CC314-7933-4A82-9E3B-73B07D4BB2C6}" type="sibTrans" cxnId="{BE97E625-EC0A-4031-B17F-151C6EE59BFC}">
      <dgm:prSet/>
      <dgm:spPr/>
      <dgm:t>
        <a:bodyPr/>
        <a:lstStyle/>
        <a:p>
          <a:endParaRPr lang="en-US"/>
        </a:p>
      </dgm:t>
    </dgm:pt>
    <dgm:pt modelId="{C326115B-5245-4BB2-B8CC-D01F15274B35}">
      <dgm:prSet custT="1"/>
      <dgm:spPr/>
      <dgm:t>
        <a:bodyPr/>
        <a:lstStyle/>
        <a:p>
          <a:pPr>
            <a:lnSpc>
              <a:spcPct val="100000"/>
            </a:lnSpc>
          </a:pPr>
          <a:r>
            <a:rPr lang="en-US" sz="1800" i="0"/>
            <a:t>Program retention. Some learners may not return after orientation to complete assessments, some learners may walk out during assessments, some learners may complete assessments but become disgruntled and don’t return to engage in instruction.</a:t>
          </a:r>
        </a:p>
      </dgm:t>
    </dgm:pt>
    <dgm:pt modelId="{60411FB1-5DA7-4394-A44C-5F41F840F101}" type="parTrans" cxnId="{594C2A95-70FC-49F0-B6FB-9ABD04244249}">
      <dgm:prSet/>
      <dgm:spPr/>
      <dgm:t>
        <a:bodyPr/>
        <a:lstStyle/>
        <a:p>
          <a:endParaRPr lang="en-US"/>
        </a:p>
      </dgm:t>
    </dgm:pt>
    <dgm:pt modelId="{889056D6-9F1F-4A07-B7F7-6B93E2950C97}" type="sibTrans" cxnId="{594C2A95-70FC-49F0-B6FB-9ABD04244249}">
      <dgm:prSet/>
      <dgm:spPr/>
      <dgm:t>
        <a:bodyPr/>
        <a:lstStyle/>
        <a:p>
          <a:endParaRPr lang="en-US"/>
        </a:p>
      </dgm:t>
    </dgm:pt>
    <dgm:pt modelId="{5B8D80BB-DE0C-471F-8AB7-6A6BBFF4B620}">
      <dgm:prSet custT="1"/>
      <dgm:spPr/>
      <dgm:t>
        <a:bodyPr/>
        <a:lstStyle/>
        <a:p>
          <a:pPr>
            <a:lnSpc>
              <a:spcPct val="100000"/>
            </a:lnSpc>
          </a:pPr>
          <a:r>
            <a:rPr lang="en-US" sz="2000" i="0"/>
            <a:t>Reduction in test anxiety among learners.</a:t>
          </a:r>
        </a:p>
      </dgm:t>
    </dgm:pt>
    <dgm:pt modelId="{99A17933-3900-402F-9F8D-E5EADD4B65AD}" type="parTrans" cxnId="{DD680A33-F305-41D1-903D-B4C050D9F796}">
      <dgm:prSet/>
      <dgm:spPr/>
      <dgm:t>
        <a:bodyPr/>
        <a:lstStyle/>
        <a:p>
          <a:endParaRPr lang="en-US"/>
        </a:p>
      </dgm:t>
    </dgm:pt>
    <dgm:pt modelId="{06BEAFD2-881B-4F8A-BA9B-7B162A5A1E1D}" type="sibTrans" cxnId="{DD680A33-F305-41D1-903D-B4C050D9F796}">
      <dgm:prSet/>
      <dgm:spPr/>
      <dgm:t>
        <a:bodyPr/>
        <a:lstStyle/>
        <a:p>
          <a:endParaRPr lang="en-US"/>
        </a:p>
      </dgm:t>
    </dgm:pt>
    <dgm:pt modelId="{445FFD64-742E-4324-98A8-3C4DE78274F7}">
      <dgm:prSet custT="1"/>
      <dgm:spPr/>
      <dgm:t>
        <a:bodyPr/>
        <a:lstStyle/>
        <a:p>
          <a:pPr>
            <a:lnSpc>
              <a:spcPct val="100000"/>
            </a:lnSpc>
          </a:pPr>
          <a:r>
            <a:rPr lang="en-US" sz="1600" i="0"/>
            <a:t>Some services don’t provide the amount of instructional time to meet testing companies’ recommended hours between a pre-/ and post-testing e.g., Workplace Literacy programs might be 20 hours of instruction to achieve training milestones but testing companies recommend 40 hours of instruction before post-testing.</a:t>
          </a:r>
        </a:p>
      </dgm:t>
    </dgm:pt>
    <dgm:pt modelId="{73356E7D-910C-45E6-B069-AC0B6B038BFB}" type="parTrans" cxnId="{0874CF6F-F5DC-492A-862E-4A3248E2FB4E}">
      <dgm:prSet/>
      <dgm:spPr/>
      <dgm:t>
        <a:bodyPr/>
        <a:lstStyle/>
        <a:p>
          <a:endParaRPr lang="en-US"/>
        </a:p>
      </dgm:t>
    </dgm:pt>
    <dgm:pt modelId="{0CDB76ED-3809-4EEE-B44F-C85B5A0DAFEB}" type="sibTrans" cxnId="{0874CF6F-F5DC-492A-862E-4A3248E2FB4E}">
      <dgm:prSet/>
      <dgm:spPr/>
      <dgm:t>
        <a:bodyPr/>
        <a:lstStyle/>
        <a:p>
          <a:endParaRPr lang="en-US"/>
        </a:p>
      </dgm:t>
    </dgm:pt>
    <dgm:pt modelId="{B081B165-D03C-4547-A7E3-E8F200A01A94}" type="pres">
      <dgm:prSet presAssocID="{6E957799-6D47-40D1-9080-4324C55D31D3}" presName="root" presStyleCnt="0">
        <dgm:presLayoutVars>
          <dgm:dir/>
          <dgm:resizeHandles val="exact"/>
        </dgm:presLayoutVars>
      </dgm:prSet>
      <dgm:spPr/>
    </dgm:pt>
    <dgm:pt modelId="{089225D0-8A49-4BF5-B4D4-4587E397A125}" type="pres">
      <dgm:prSet presAssocID="{E35DC4D6-12BB-4514-B82D-DCE327A9EAEE}" presName="compNode" presStyleCnt="0"/>
      <dgm:spPr/>
    </dgm:pt>
    <dgm:pt modelId="{A36F55EB-8500-487B-972E-08D1D3AA343F}" type="pres">
      <dgm:prSet presAssocID="{E35DC4D6-12BB-4514-B82D-DCE327A9EAEE}" presName="bgRect" presStyleLbl="bgShp" presStyleIdx="0" presStyleCnt="4"/>
      <dgm:spPr/>
    </dgm:pt>
    <dgm:pt modelId="{E58ABB5C-7D02-46D8-B18E-7A8690EC911E}" type="pres">
      <dgm:prSet presAssocID="{E35DC4D6-12BB-4514-B82D-DCE327A9EAE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Test Plan"/>
        </a:ext>
      </dgm:extLst>
    </dgm:pt>
    <dgm:pt modelId="{AE9C3D3B-30A1-4B99-B746-9378E482F31A}" type="pres">
      <dgm:prSet presAssocID="{E35DC4D6-12BB-4514-B82D-DCE327A9EAEE}" presName="spaceRect" presStyleCnt="0"/>
      <dgm:spPr/>
    </dgm:pt>
    <dgm:pt modelId="{DD39217A-9113-45A4-BE1E-36511D9E5A3C}" type="pres">
      <dgm:prSet presAssocID="{E35DC4D6-12BB-4514-B82D-DCE327A9EAEE}" presName="parTx" presStyleLbl="revTx" presStyleIdx="0" presStyleCnt="4">
        <dgm:presLayoutVars>
          <dgm:chMax val="0"/>
          <dgm:chPref val="0"/>
        </dgm:presLayoutVars>
      </dgm:prSet>
      <dgm:spPr/>
    </dgm:pt>
    <dgm:pt modelId="{BB2608ED-C518-4C5A-934E-DFF5A392C0F7}" type="pres">
      <dgm:prSet presAssocID="{0C9CC314-7933-4A82-9E3B-73B07D4BB2C6}" presName="sibTrans" presStyleCnt="0"/>
      <dgm:spPr/>
    </dgm:pt>
    <dgm:pt modelId="{A7D05947-2B79-453E-9AE0-0B7AFA2D897A}" type="pres">
      <dgm:prSet presAssocID="{C326115B-5245-4BB2-B8CC-D01F15274B35}" presName="compNode" presStyleCnt="0"/>
      <dgm:spPr/>
    </dgm:pt>
    <dgm:pt modelId="{B68A9AAB-34DF-42E1-A4C6-F38A00E9D80D}" type="pres">
      <dgm:prSet presAssocID="{C326115B-5245-4BB2-B8CC-D01F15274B35}" presName="bgRect" presStyleLbl="bgShp" presStyleIdx="1" presStyleCnt="4" custScaleY="133493"/>
      <dgm:spPr/>
    </dgm:pt>
    <dgm:pt modelId="{EDE17B86-AE93-42EA-AC29-47420A4B67E9}" type="pres">
      <dgm:prSet presAssocID="{C326115B-5245-4BB2-B8CC-D01F15274B35}"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Onboarding"/>
        </a:ext>
      </dgm:extLst>
    </dgm:pt>
    <dgm:pt modelId="{5C5F3C24-F206-4C0A-B587-0D3DACFA94C5}" type="pres">
      <dgm:prSet presAssocID="{C326115B-5245-4BB2-B8CC-D01F15274B35}" presName="spaceRect" presStyleCnt="0"/>
      <dgm:spPr/>
    </dgm:pt>
    <dgm:pt modelId="{78D68183-E19F-4DBA-A426-0A0703F35A04}" type="pres">
      <dgm:prSet presAssocID="{C326115B-5245-4BB2-B8CC-D01F15274B35}" presName="parTx" presStyleLbl="revTx" presStyleIdx="1" presStyleCnt="4">
        <dgm:presLayoutVars>
          <dgm:chMax val="0"/>
          <dgm:chPref val="0"/>
        </dgm:presLayoutVars>
      </dgm:prSet>
      <dgm:spPr/>
    </dgm:pt>
    <dgm:pt modelId="{5A658764-0ED7-477F-943E-2AD4D3ECBC25}" type="pres">
      <dgm:prSet presAssocID="{889056D6-9F1F-4A07-B7F7-6B93E2950C97}" presName="sibTrans" presStyleCnt="0"/>
      <dgm:spPr/>
    </dgm:pt>
    <dgm:pt modelId="{363A2762-76D0-4590-B486-FE54D09C14EE}" type="pres">
      <dgm:prSet presAssocID="{5B8D80BB-DE0C-471F-8AB7-6A6BBFF4B620}" presName="compNode" presStyleCnt="0"/>
      <dgm:spPr/>
    </dgm:pt>
    <dgm:pt modelId="{B1A2A99F-0634-482E-87BD-B28D5689AADF}" type="pres">
      <dgm:prSet presAssocID="{5B8D80BB-DE0C-471F-8AB7-6A6BBFF4B620}" presName="bgRect" presStyleLbl="bgShp" presStyleIdx="2" presStyleCnt="4" custLinFactNeighborX="-21906" custLinFactNeighborY="-10068"/>
      <dgm:spPr/>
    </dgm:pt>
    <dgm:pt modelId="{A95587DD-B5EB-43F8-B5C9-106CC18EDB22}" type="pres">
      <dgm:prSet presAssocID="{5B8D80BB-DE0C-471F-8AB7-6A6BBFF4B62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Dictionary Remove"/>
        </a:ext>
      </dgm:extLst>
    </dgm:pt>
    <dgm:pt modelId="{02A3D27F-D063-43BE-A94E-C88D84F04C83}" type="pres">
      <dgm:prSet presAssocID="{5B8D80BB-DE0C-471F-8AB7-6A6BBFF4B620}" presName="spaceRect" presStyleCnt="0"/>
      <dgm:spPr/>
    </dgm:pt>
    <dgm:pt modelId="{B520F888-C201-45D0-A297-CB147AB5ED51}" type="pres">
      <dgm:prSet presAssocID="{5B8D80BB-DE0C-471F-8AB7-6A6BBFF4B620}" presName="parTx" presStyleLbl="revTx" presStyleIdx="2" presStyleCnt="4" custLinFactNeighborY="-14792">
        <dgm:presLayoutVars>
          <dgm:chMax val="0"/>
          <dgm:chPref val="0"/>
        </dgm:presLayoutVars>
      </dgm:prSet>
      <dgm:spPr/>
    </dgm:pt>
    <dgm:pt modelId="{54D2FDF3-A3E2-433C-973A-A7241A1477CE}" type="pres">
      <dgm:prSet presAssocID="{06BEAFD2-881B-4F8A-BA9B-7B162A5A1E1D}" presName="sibTrans" presStyleCnt="0"/>
      <dgm:spPr/>
    </dgm:pt>
    <dgm:pt modelId="{9FD1E767-16AF-4EB5-950A-4481871341AF}" type="pres">
      <dgm:prSet presAssocID="{445FFD64-742E-4324-98A8-3C4DE78274F7}" presName="compNode" presStyleCnt="0"/>
      <dgm:spPr/>
    </dgm:pt>
    <dgm:pt modelId="{2450A2E3-C7F3-41C5-8A86-D4233D86E21B}" type="pres">
      <dgm:prSet presAssocID="{445FFD64-742E-4324-98A8-3C4DE78274F7}" presName="bgRect" presStyleLbl="bgShp" presStyleIdx="3" presStyleCnt="4" custScaleY="142975"/>
      <dgm:spPr/>
    </dgm:pt>
    <dgm:pt modelId="{57CD7684-AD41-47C8-86D9-35984D9E554E}" type="pres">
      <dgm:prSet presAssocID="{445FFD64-742E-4324-98A8-3C4DE78274F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Laptop Secure"/>
        </a:ext>
      </dgm:extLst>
    </dgm:pt>
    <dgm:pt modelId="{31FA5A15-5A6C-4C73-B24C-F3B416AE3F9D}" type="pres">
      <dgm:prSet presAssocID="{445FFD64-742E-4324-98A8-3C4DE78274F7}" presName="spaceRect" presStyleCnt="0"/>
      <dgm:spPr/>
    </dgm:pt>
    <dgm:pt modelId="{374D166C-E0F4-4AF3-93EC-4F20BE810DB9}" type="pres">
      <dgm:prSet presAssocID="{445FFD64-742E-4324-98A8-3C4DE78274F7}" presName="parTx" presStyleLbl="revTx" presStyleIdx="3" presStyleCnt="4" custLinFactNeighborY="-6223">
        <dgm:presLayoutVars>
          <dgm:chMax val="0"/>
          <dgm:chPref val="0"/>
        </dgm:presLayoutVars>
      </dgm:prSet>
      <dgm:spPr/>
    </dgm:pt>
  </dgm:ptLst>
  <dgm:cxnLst>
    <dgm:cxn modelId="{BE97E625-EC0A-4031-B17F-151C6EE59BFC}" srcId="{6E957799-6D47-40D1-9080-4324C55D31D3}" destId="{E35DC4D6-12BB-4514-B82D-DCE327A9EAEE}" srcOrd="0" destOrd="0" parTransId="{F5E7BBAA-5881-4D94-9549-98E7B4CD9C55}" sibTransId="{0C9CC314-7933-4A82-9E3B-73B07D4BB2C6}"/>
    <dgm:cxn modelId="{5C048726-4DC1-4F29-98C7-DE7A5FBEB6C7}" type="presOf" srcId="{C326115B-5245-4BB2-B8CC-D01F15274B35}" destId="{78D68183-E19F-4DBA-A426-0A0703F35A04}" srcOrd="0" destOrd="0" presId="urn:microsoft.com/office/officeart/2018/2/layout/IconVerticalSolidList"/>
    <dgm:cxn modelId="{DD680A33-F305-41D1-903D-B4C050D9F796}" srcId="{6E957799-6D47-40D1-9080-4324C55D31D3}" destId="{5B8D80BB-DE0C-471F-8AB7-6A6BBFF4B620}" srcOrd="2" destOrd="0" parTransId="{99A17933-3900-402F-9F8D-E5EADD4B65AD}" sibTransId="{06BEAFD2-881B-4F8A-BA9B-7B162A5A1E1D}"/>
    <dgm:cxn modelId="{0874CF6F-F5DC-492A-862E-4A3248E2FB4E}" srcId="{6E957799-6D47-40D1-9080-4324C55D31D3}" destId="{445FFD64-742E-4324-98A8-3C4DE78274F7}" srcOrd="3" destOrd="0" parTransId="{73356E7D-910C-45E6-B069-AC0B6B038BFB}" sibTransId="{0CDB76ED-3809-4EEE-B44F-C85B5A0DAFEB}"/>
    <dgm:cxn modelId="{34A0A257-A966-47E8-9A21-11AC418EAC59}" type="presOf" srcId="{5B8D80BB-DE0C-471F-8AB7-6A6BBFF4B620}" destId="{B520F888-C201-45D0-A297-CB147AB5ED51}" srcOrd="0" destOrd="0" presId="urn:microsoft.com/office/officeart/2018/2/layout/IconVerticalSolidList"/>
    <dgm:cxn modelId="{594C2A95-70FC-49F0-B6FB-9ABD04244249}" srcId="{6E957799-6D47-40D1-9080-4324C55D31D3}" destId="{C326115B-5245-4BB2-B8CC-D01F15274B35}" srcOrd="1" destOrd="0" parTransId="{60411FB1-5DA7-4394-A44C-5F41F840F101}" sibTransId="{889056D6-9F1F-4A07-B7F7-6B93E2950C97}"/>
    <dgm:cxn modelId="{5F8150A6-C6E5-4A41-AA63-97EC339DBE9D}" type="presOf" srcId="{E35DC4D6-12BB-4514-B82D-DCE327A9EAEE}" destId="{DD39217A-9113-45A4-BE1E-36511D9E5A3C}" srcOrd="0" destOrd="0" presId="urn:microsoft.com/office/officeart/2018/2/layout/IconVerticalSolidList"/>
    <dgm:cxn modelId="{C504AEDC-4E65-4948-A53A-22AE94C45364}" type="presOf" srcId="{445FFD64-742E-4324-98A8-3C4DE78274F7}" destId="{374D166C-E0F4-4AF3-93EC-4F20BE810DB9}" srcOrd="0" destOrd="0" presId="urn:microsoft.com/office/officeart/2018/2/layout/IconVerticalSolidList"/>
    <dgm:cxn modelId="{107C89FF-46D5-44B6-80BA-0E8C6B821F82}" type="presOf" srcId="{6E957799-6D47-40D1-9080-4324C55D31D3}" destId="{B081B165-D03C-4547-A7E3-E8F200A01A94}" srcOrd="0" destOrd="0" presId="urn:microsoft.com/office/officeart/2018/2/layout/IconVerticalSolidList"/>
    <dgm:cxn modelId="{3B020687-13BE-4D89-9D1B-14852D65D509}" type="presParOf" srcId="{B081B165-D03C-4547-A7E3-E8F200A01A94}" destId="{089225D0-8A49-4BF5-B4D4-4587E397A125}" srcOrd="0" destOrd="0" presId="urn:microsoft.com/office/officeart/2018/2/layout/IconVerticalSolidList"/>
    <dgm:cxn modelId="{D41B0960-C28D-4976-A7ED-64F083B44B16}" type="presParOf" srcId="{089225D0-8A49-4BF5-B4D4-4587E397A125}" destId="{A36F55EB-8500-487B-972E-08D1D3AA343F}" srcOrd="0" destOrd="0" presId="urn:microsoft.com/office/officeart/2018/2/layout/IconVerticalSolidList"/>
    <dgm:cxn modelId="{F6F66DA9-40F5-4AEC-8488-34DC7DD5A779}" type="presParOf" srcId="{089225D0-8A49-4BF5-B4D4-4587E397A125}" destId="{E58ABB5C-7D02-46D8-B18E-7A8690EC911E}" srcOrd="1" destOrd="0" presId="urn:microsoft.com/office/officeart/2018/2/layout/IconVerticalSolidList"/>
    <dgm:cxn modelId="{2248F16F-4D57-492C-9377-38E9BFF5DBA7}" type="presParOf" srcId="{089225D0-8A49-4BF5-B4D4-4587E397A125}" destId="{AE9C3D3B-30A1-4B99-B746-9378E482F31A}" srcOrd="2" destOrd="0" presId="urn:microsoft.com/office/officeart/2018/2/layout/IconVerticalSolidList"/>
    <dgm:cxn modelId="{1FF14B31-03AF-4E2D-ADA2-33EB596DECB5}" type="presParOf" srcId="{089225D0-8A49-4BF5-B4D4-4587E397A125}" destId="{DD39217A-9113-45A4-BE1E-36511D9E5A3C}" srcOrd="3" destOrd="0" presId="urn:microsoft.com/office/officeart/2018/2/layout/IconVerticalSolidList"/>
    <dgm:cxn modelId="{6107B0F9-4A19-4A99-8286-05B0F662213C}" type="presParOf" srcId="{B081B165-D03C-4547-A7E3-E8F200A01A94}" destId="{BB2608ED-C518-4C5A-934E-DFF5A392C0F7}" srcOrd="1" destOrd="0" presId="urn:microsoft.com/office/officeart/2018/2/layout/IconVerticalSolidList"/>
    <dgm:cxn modelId="{F8BB724A-6F70-4963-9469-207290718E61}" type="presParOf" srcId="{B081B165-D03C-4547-A7E3-E8F200A01A94}" destId="{A7D05947-2B79-453E-9AE0-0B7AFA2D897A}" srcOrd="2" destOrd="0" presId="urn:microsoft.com/office/officeart/2018/2/layout/IconVerticalSolidList"/>
    <dgm:cxn modelId="{83FB72EE-8699-4EDA-8069-DFD3A1845292}" type="presParOf" srcId="{A7D05947-2B79-453E-9AE0-0B7AFA2D897A}" destId="{B68A9AAB-34DF-42E1-A4C6-F38A00E9D80D}" srcOrd="0" destOrd="0" presId="urn:microsoft.com/office/officeart/2018/2/layout/IconVerticalSolidList"/>
    <dgm:cxn modelId="{F478ED6F-19ED-4E7C-8213-28C8BA8DCBA4}" type="presParOf" srcId="{A7D05947-2B79-453E-9AE0-0B7AFA2D897A}" destId="{EDE17B86-AE93-42EA-AC29-47420A4B67E9}" srcOrd="1" destOrd="0" presId="urn:microsoft.com/office/officeart/2018/2/layout/IconVerticalSolidList"/>
    <dgm:cxn modelId="{78B7E780-1986-4728-AB60-BCA79A8F4F6B}" type="presParOf" srcId="{A7D05947-2B79-453E-9AE0-0B7AFA2D897A}" destId="{5C5F3C24-F206-4C0A-B587-0D3DACFA94C5}" srcOrd="2" destOrd="0" presId="urn:microsoft.com/office/officeart/2018/2/layout/IconVerticalSolidList"/>
    <dgm:cxn modelId="{F85FD3AD-135E-42B5-B31E-0CE002810A73}" type="presParOf" srcId="{A7D05947-2B79-453E-9AE0-0B7AFA2D897A}" destId="{78D68183-E19F-4DBA-A426-0A0703F35A04}" srcOrd="3" destOrd="0" presId="urn:microsoft.com/office/officeart/2018/2/layout/IconVerticalSolidList"/>
    <dgm:cxn modelId="{24A932B5-EC0D-4DD4-9FF6-93B40BD8012D}" type="presParOf" srcId="{B081B165-D03C-4547-A7E3-E8F200A01A94}" destId="{5A658764-0ED7-477F-943E-2AD4D3ECBC25}" srcOrd="3" destOrd="0" presId="urn:microsoft.com/office/officeart/2018/2/layout/IconVerticalSolidList"/>
    <dgm:cxn modelId="{0CE1DC0F-2B34-4CE8-A830-CB9E25A10CBB}" type="presParOf" srcId="{B081B165-D03C-4547-A7E3-E8F200A01A94}" destId="{363A2762-76D0-4590-B486-FE54D09C14EE}" srcOrd="4" destOrd="0" presId="urn:microsoft.com/office/officeart/2018/2/layout/IconVerticalSolidList"/>
    <dgm:cxn modelId="{B848A195-BF6E-403E-8B00-EAF204DECB3D}" type="presParOf" srcId="{363A2762-76D0-4590-B486-FE54D09C14EE}" destId="{B1A2A99F-0634-482E-87BD-B28D5689AADF}" srcOrd="0" destOrd="0" presId="urn:microsoft.com/office/officeart/2018/2/layout/IconVerticalSolidList"/>
    <dgm:cxn modelId="{420BC382-89AC-4C7D-9A87-C5775ECAAF21}" type="presParOf" srcId="{363A2762-76D0-4590-B486-FE54D09C14EE}" destId="{A95587DD-B5EB-43F8-B5C9-106CC18EDB22}" srcOrd="1" destOrd="0" presId="urn:microsoft.com/office/officeart/2018/2/layout/IconVerticalSolidList"/>
    <dgm:cxn modelId="{B7115221-B7AF-4508-B658-8FF77E3FF926}" type="presParOf" srcId="{363A2762-76D0-4590-B486-FE54D09C14EE}" destId="{02A3D27F-D063-43BE-A94E-C88D84F04C83}" srcOrd="2" destOrd="0" presId="urn:microsoft.com/office/officeart/2018/2/layout/IconVerticalSolidList"/>
    <dgm:cxn modelId="{E81E0602-C1F3-4E4A-ACAE-124EC2D11776}" type="presParOf" srcId="{363A2762-76D0-4590-B486-FE54D09C14EE}" destId="{B520F888-C201-45D0-A297-CB147AB5ED51}" srcOrd="3" destOrd="0" presId="urn:microsoft.com/office/officeart/2018/2/layout/IconVerticalSolidList"/>
    <dgm:cxn modelId="{DE5D81DF-2700-4E68-9D17-D791EE9EB648}" type="presParOf" srcId="{B081B165-D03C-4547-A7E3-E8F200A01A94}" destId="{54D2FDF3-A3E2-433C-973A-A7241A1477CE}" srcOrd="5" destOrd="0" presId="urn:microsoft.com/office/officeart/2018/2/layout/IconVerticalSolidList"/>
    <dgm:cxn modelId="{0C92B907-6838-4339-82C4-D8FAC30A4B4F}" type="presParOf" srcId="{B081B165-D03C-4547-A7E3-E8F200A01A94}" destId="{9FD1E767-16AF-4EB5-950A-4481871341AF}" srcOrd="6" destOrd="0" presId="urn:microsoft.com/office/officeart/2018/2/layout/IconVerticalSolidList"/>
    <dgm:cxn modelId="{5D6F6E1F-8424-49BC-B1C3-3B73886E23EB}" type="presParOf" srcId="{9FD1E767-16AF-4EB5-950A-4481871341AF}" destId="{2450A2E3-C7F3-41C5-8A86-D4233D86E21B}" srcOrd="0" destOrd="0" presId="urn:microsoft.com/office/officeart/2018/2/layout/IconVerticalSolidList"/>
    <dgm:cxn modelId="{EDA7550F-942D-45F9-BB4C-F78792DF40FC}" type="presParOf" srcId="{9FD1E767-16AF-4EB5-950A-4481871341AF}" destId="{57CD7684-AD41-47C8-86D9-35984D9E554E}" srcOrd="1" destOrd="0" presId="urn:microsoft.com/office/officeart/2018/2/layout/IconVerticalSolidList"/>
    <dgm:cxn modelId="{1DC41957-3325-4668-A182-47BBAD805FDE}" type="presParOf" srcId="{9FD1E767-16AF-4EB5-950A-4481871341AF}" destId="{31FA5A15-5A6C-4C73-B24C-F3B416AE3F9D}" srcOrd="2" destOrd="0" presId="urn:microsoft.com/office/officeart/2018/2/layout/IconVerticalSolidList"/>
    <dgm:cxn modelId="{09219F74-E1BF-4BF4-ABE6-45C9A9A219DB}" type="presParOf" srcId="{9FD1E767-16AF-4EB5-950A-4481871341AF}" destId="{374D166C-E0F4-4AF3-93EC-4F20BE810DB9}"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50F80D-E1B6-4423-B924-637D0C8C82AD}">
      <dsp:nvSpPr>
        <dsp:cNvPr id="0" name=""/>
        <dsp:cNvSpPr/>
      </dsp:nvSpPr>
      <dsp:spPr>
        <a:xfrm>
          <a:off x="1201" y="614688"/>
          <a:ext cx="4215700" cy="2676969"/>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C7BF3187-8AC0-4DBC-B317-992941008AE9}">
      <dsp:nvSpPr>
        <dsp:cNvPr id="0" name=""/>
        <dsp:cNvSpPr/>
      </dsp:nvSpPr>
      <dsp:spPr>
        <a:xfrm>
          <a:off x="469612" y="1059679"/>
          <a:ext cx="4215700" cy="2676969"/>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t>Overview of AEFLA Assessment Policy</a:t>
          </a:r>
        </a:p>
      </dsp:txBody>
      <dsp:txXfrm>
        <a:off x="548018" y="1138085"/>
        <a:ext cx="4058888" cy="2520157"/>
      </dsp:txXfrm>
    </dsp:sp>
    <dsp:sp modelId="{A326E582-920A-4F76-A48B-3A1374AF8710}">
      <dsp:nvSpPr>
        <dsp:cNvPr id="0" name=""/>
        <dsp:cNvSpPr/>
      </dsp:nvSpPr>
      <dsp:spPr>
        <a:xfrm>
          <a:off x="5153723" y="614688"/>
          <a:ext cx="4215700" cy="2676969"/>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EFF2E3D8-15DC-4A8A-B7CC-285F28E12BA0}">
      <dsp:nvSpPr>
        <dsp:cNvPr id="0" name=""/>
        <dsp:cNvSpPr/>
      </dsp:nvSpPr>
      <dsp:spPr>
        <a:xfrm>
          <a:off x="5622134" y="1059679"/>
          <a:ext cx="4215700" cy="2676969"/>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t>Alternative Placement</a:t>
          </a:r>
        </a:p>
      </dsp:txBody>
      <dsp:txXfrm>
        <a:off x="5700540" y="1138085"/>
        <a:ext cx="4058888" cy="25201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11FDE2-E5EF-4AAE-A7FA-489280743B57}">
      <dsp:nvSpPr>
        <dsp:cNvPr id="0" name=""/>
        <dsp:cNvSpPr/>
      </dsp:nvSpPr>
      <dsp:spPr>
        <a:xfrm>
          <a:off x="0" y="113101"/>
          <a:ext cx="6889696" cy="111560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A38247-DEDA-4E05-8241-067C6DCEC94C}">
      <dsp:nvSpPr>
        <dsp:cNvPr id="0" name=""/>
        <dsp:cNvSpPr/>
      </dsp:nvSpPr>
      <dsp:spPr>
        <a:xfrm>
          <a:off x="337471" y="364113"/>
          <a:ext cx="613584" cy="61358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9F2542-0CEF-4669-BD73-D868E4959F85}">
      <dsp:nvSpPr>
        <dsp:cNvPr id="0" name=""/>
        <dsp:cNvSpPr/>
      </dsp:nvSpPr>
      <dsp:spPr>
        <a:xfrm>
          <a:off x="1233061" y="0"/>
          <a:ext cx="5486122" cy="1324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206" tIns="140206" rIns="140206" bIns="140206" numCol="1" spcCol="1270" anchor="ctr" anchorCtr="0">
          <a:noAutofit/>
        </a:bodyPr>
        <a:lstStyle/>
        <a:p>
          <a:pPr marL="0" lvl="0" indent="0" algn="l" defTabSz="711200">
            <a:lnSpc>
              <a:spcPct val="100000"/>
            </a:lnSpc>
            <a:spcBef>
              <a:spcPct val="0"/>
            </a:spcBef>
            <a:spcAft>
              <a:spcPct val="35000"/>
            </a:spcAft>
            <a:buNone/>
          </a:pPr>
          <a:r>
            <a:rPr lang="en-US" sz="1600" b="1" kern="1200" dirty="0"/>
            <a:t>Preparatory programs for high school equivalency testing and diploma attainment such as the </a:t>
          </a:r>
          <a:r>
            <a:rPr lang="en-US" sz="1600" b="1" u="sng" kern="1200" dirty="0"/>
            <a:t>GED</a:t>
          </a:r>
          <a:r>
            <a:rPr lang="en-US" sz="1600" b="1" kern="1200" dirty="0"/>
            <a:t> and </a:t>
          </a:r>
          <a:r>
            <a:rPr lang="en-US" sz="1600" b="1" u="sng" kern="1200" dirty="0"/>
            <a:t>HSED</a:t>
          </a:r>
          <a:r>
            <a:rPr lang="en-US" sz="1600" b="1" kern="1200" dirty="0"/>
            <a:t> options</a:t>
          </a:r>
        </a:p>
      </dsp:txBody>
      <dsp:txXfrm>
        <a:off x="1233061" y="0"/>
        <a:ext cx="5486122" cy="1324783"/>
      </dsp:txXfrm>
    </dsp:sp>
    <dsp:sp modelId="{35695608-87E9-4FE6-8E98-79C0ADF51F29}">
      <dsp:nvSpPr>
        <dsp:cNvPr id="0" name=""/>
        <dsp:cNvSpPr/>
      </dsp:nvSpPr>
      <dsp:spPr>
        <a:xfrm>
          <a:off x="0" y="1769081"/>
          <a:ext cx="6889696" cy="1438363"/>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33DCFB-BFC3-4775-84FB-5A335A04F476}">
      <dsp:nvSpPr>
        <dsp:cNvPr id="0" name=""/>
        <dsp:cNvSpPr/>
      </dsp:nvSpPr>
      <dsp:spPr>
        <a:xfrm>
          <a:off x="337471" y="2181471"/>
          <a:ext cx="613584" cy="61358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5F916B-DD1C-409C-ACA0-EEA5DB988392}">
      <dsp:nvSpPr>
        <dsp:cNvPr id="0" name=""/>
        <dsp:cNvSpPr/>
      </dsp:nvSpPr>
      <dsp:spPr>
        <a:xfrm>
          <a:off x="1272671" y="1763443"/>
          <a:ext cx="5486122" cy="1324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206" tIns="140206" rIns="140206" bIns="140206" numCol="1" spcCol="1270" anchor="ctr" anchorCtr="0">
          <a:noAutofit/>
        </a:bodyPr>
        <a:lstStyle/>
        <a:p>
          <a:pPr marL="0" lvl="0" indent="0" algn="l" defTabSz="711200">
            <a:lnSpc>
              <a:spcPct val="100000"/>
            </a:lnSpc>
            <a:spcBef>
              <a:spcPct val="0"/>
            </a:spcBef>
            <a:spcAft>
              <a:spcPct val="35000"/>
            </a:spcAft>
            <a:buNone/>
          </a:pPr>
          <a:r>
            <a:rPr lang="en-US" sz="1600" b="1" u="sng" kern="1200" dirty="0"/>
            <a:t>Workplace Literacy </a:t>
          </a:r>
          <a:r>
            <a:rPr lang="en-US" sz="1600" b="1" kern="1200" dirty="0"/>
            <a:t>programs which are offered in collaboration with an employer or employee organization at a workplace or an off-site location and are designed to improve the productivity of the workforce</a:t>
          </a:r>
        </a:p>
      </dsp:txBody>
      <dsp:txXfrm>
        <a:off x="1272671" y="1763443"/>
        <a:ext cx="5486122" cy="1324783"/>
      </dsp:txXfrm>
    </dsp:sp>
    <dsp:sp modelId="{DC749851-5069-4F21-95B9-9BF43EB14231}">
      <dsp:nvSpPr>
        <dsp:cNvPr id="0" name=""/>
        <dsp:cNvSpPr/>
      </dsp:nvSpPr>
      <dsp:spPr>
        <a:xfrm>
          <a:off x="0" y="3658328"/>
          <a:ext cx="6889696" cy="133075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B86AB4-7A9C-4F23-9EE7-0A386DA7FF5E}">
      <dsp:nvSpPr>
        <dsp:cNvPr id="0" name=""/>
        <dsp:cNvSpPr/>
      </dsp:nvSpPr>
      <dsp:spPr>
        <a:xfrm>
          <a:off x="337471" y="4016912"/>
          <a:ext cx="613584" cy="61358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A64BAC6-A3A5-4445-922E-AEEF8431CED6}">
      <dsp:nvSpPr>
        <dsp:cNvPr id="0" name=""/>
        <dsp:cNvSpPr/>
      </dsp:nvSpPr>
      <dsp:spPr>
        <a:xfrm>
          <a:off x="1296426" y="3424682"/>
          <a:ext cx="5486122" cy="1683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206" tIns="140206" rIns="140206" bIns="140206" numCol="1" spcCol="1270" anchor="ctr" anchorCtr="0">
          <a:noAutofit/>
        </a:bodyPr>
        <a:lstStyle/>
        <a:p>
          <a:pPr marL="0" lvl="0" indent="0" algn="l" defTabSz="711200">
            <a:lnSpc>
              <a:spcPct val="100000"/>
            </a:lnSpc>
            <a:spcBef>
              <a:spcPct val="0"/>
            </a:spcBef>
            <a:spcAft>
              <a:spcPct val="35000"/>
            </a:spcAft>
            <a:buNone/>
          </a:pPr>
          <a:r>
            <a:rPr lang="en-US" sz="1600" b="1" u="sng" kern="1200" dirty="0"/>
            <a:t>Developmental</a:t>
          </a:r>
          <a:r>
            <a:rPr lang="en-US" sz="1600" b="1" kern="1200" dirty="0"/>
            <a:t> programs which are offered to learners who are seeking college credential enrollment </a:t>
          </a:r>
          <a:r>
            <a:rPr lang="en-US" sz="1600" b="0" kern="1200" dirty="0">
              <a:latin typeface="Calibri"/>
              <a:ea typeface="Calibri"/>
              <a:cs typeface="Calibri"/>
            </a:rPr>
            <a:t>and who are placed in developmental programs through multiple-measures or who receive a placement test score result below the college cut score for college credential entry</a:t>
          </a:r>
        </a:p>
      </dsp:txBody>
      <dsp:txXfrm>
        <a:off x="1296426" y="3424682"/>
        <a:ext cx="5486122" cy="16837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6F55EB-8500-487B-972E-08D1D3AA343F}">
      <dsp:nvSpPr>
        <dsp:cNvPr id="0" name=""/>
        <dsp:cNvSpPr/>
      </dsp:nvSpPr>
      <dsp:spPr>
        <a:xfrm>
          <a:off x="0" y="180195"/>
          <a:ext cx="9839036" cy="80432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8ABB5C-7D02-46D8-B18E-7A8690EC911E}">
      <dsp:nvSpPr>
        <dsp:cNvPr id="0" name=""/>
        <dsp:cNvSpPr/>
      </dsp:nvSpPr>
      <dsp:spPr>
        <a:xfrm>
          <a:off x="243308" y="361168"/>
          <a:ext cx="442810" cy="44237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39217A-9113-45A4-BE1E-36511D9E5A3C}">
      <dsp:nvSpPr>
        <dsp:cNvPr id="0" name=""/>
        <dsp:cNvSpPr/>
      </dsp:nvSpPr>
      <dsp:spPr>
        <a:xfrm>
          <a:off x="929426" y="180195"/>
          <a:ext cx="8839944" cy="9299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425" tIns="98425" rIns="98425" bIns="98425" numCol="1" spcCol="1270" anchor="ctr" anchorCtr="0">
          <a:noAutofit/>
        </a:bodyPr>
        <a:lstStyle/>
        <a:p>
          <a:pPr marL="0" lvl="0" indent="0" algn="l" defTabSz="889000">
            <a:lnSpc>
              <a:spcPct val="100000"/>
            </a:lnSpc>
            <a:spcBef>
              <a:spcPct val="0"/>
            </a:spcBef>
            <a:spcAft>
              <a:spcPct val="35000"/>
            </a:spcAft>
            <a:buNone/>
          </a:pPr>
          <a:r>
            <a:rPr lang="en-US" sz="2000" i="0" kern="1200"/>
            <a:t>Reduced time to achieving student goals by removing the requirement of a pre-test.</a:t>
          </a:r>
        </a:p>
      </dsp:txBody>
      <dsp:txXfrm>
        <a:off x="929426" y="180195"/>
        <a:ext cx="8839944" cy="929999"/>
      </dsp:txXfrm>
    </dsp:sp>
    <dsp:sp modelId="{B68A9AAB-34DF-42E1-A4C6-F38A00E9D80D}">
      <dsp:nvSpPr>
        <dsp:cNvPr id="0" name=""/>
        <dsp:cNvSpPr/>
      </dsp:nvSpPr>
      <dsp:spPr>
        <a:xfrm>
          <a:off x="0" y="1342695"/>
          <a:ext cx="9839036" cy="107371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DE17B86-AE93-42EA-AC29-47420A4B67E9}">
      <dsp:nvSpPr>
        <dsp:cNvPr id="0" name=""/>
        <dsp:cNvSpPr/>
      </dsp:nvSpPr>
      <dsp:spPr>
        <a:xfrm>
          <a:off x="243308" y="1658364"/>
          <a:ext cx="442810" cy="44237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D68183-E19F-4DBA-A426-0A0703F35A04}">
      <dsp:nvSpPr>
        <dsp:cNvPr id="0" name=""/>
        <dsp:cNvSpPr/>
      </dsp:nvSpPr>
      <dsp:spPr>
        <a:xfrm>
          <a:off x="929426" y="1477391"/>
          <a:ext cx="8839944" cy="9299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425" tIns="98425" rIns="98425" bIns="98425" numCol="1" spcCol="1270" anchor="ctr" anchorCtr="0">
          <a:noAutofit/>
        </a:bodyPr>
        <a:lstStyle/>
        <a:p>
          <a:pPr marL="0" lvl="0" indent="0" algn="l" defTabSz="800100">
            <a:lnSpc>
              <a:spcPct val="100000"/>
            </a:lnSpc>
            <a:spcBef>
              <a:spcPct val="0"/>
            </a:spcBef>
            <a:spcAft>
              <a:spcPct val="35000"/>
            </a:spcAft>
            <a:buNone/>
          </a:pPr>
          <a:r>
            <a:rPr lang="en-US" sz="1800" i="0" kern="1200"/>
            <a:t>Program retention. Some learners may not return after orientation to complete assessments, some learners may walk out during assessments, some learners may complete assessments but become disgruntled and don’t return to engage in instruction.</a:t>
          </a:r>
        </a:p>
      </dsp:txBody>
      <dsp:txXfrm>
        <a:off x="929426" y="1477391"/>
        <a:ext cx="8839944" cy="929999"/>
      </dsp:txXfrm>
    </dsp:sp>
    <dsp:sp modelId="{B1A2A99F-0634-482E-87BD-B28D5689AADF}">
      <dsp:nvSpPr>
        <dsp:cNvPr id="0" name=""/>
        <dsp:cNvSpPr/>
      </dsp:nvSpPr>
      <dsp:spPr>
        <a:xfrm>
          <a:off x="0" y="2567932"/>
          <a:ext cx="9839036" cy="80432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5587DD-B5EB-43F8-B5C9-106CC18EDB22}">
      <dsp:nvSpPr>
        <dsp:cNvPr id="0" name=""/>
        <dsp:cNvSpPr/>
      </dsp:nvSpPr>
      <dsp:spPr>
        <a:xfrm>
          <a:off x="243308" y="2829884"/>
          <a:ext cx="442810" cy="44237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20F888-C201-45D0-A297-CB147AB5ED51}">
      <dsp:nvSpPr>
        <dsp:cNvPr id="0" name=""/>
        <dsp:cNvSpPr/>
      </dsp:nvSpPr>
      <dsp:spPr>
        <a:xfrm>
          <a:off x="929426" y="2511346"/>
          <a:ext cx="8839944" cy="9299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425" tIns="98425" rIns="98425" bIns="98425" numCol="1" spcCol="1270" anchor="ctr" anchorCtr="0">
          <a:noAutofit/>
        </a:bodyPr>
        <a:lstStyle/>
        <a:p>
          <a:pPr marL="0" lvl="0" indent="0" algn="l" defTabSz="889000">
            <a:lnSpc>
              <a:spcPct val="100000"/>
            </a:lnSpc>
            <a:spcBef>
              <a:spcPct val="0"/>
            </a:spcBef>
            <a:spcAft>
              <a:spcPct val="35000"/>
            </a:spcAft>
            <a:buNone/>
          </a:pPr>
          <a:r>
            <a:rPr lang="en-US" sz="2000" i="0" kern="1200"/>
            <a:t>Reduction in test anxiety among learners.</a:t>
          </a:r>
        </a:p>
      </dsp:txBody>
      <dsp:txXfrm>
        <a:off x="929426" y="2511346"/>
        <a:ext cx="8839944" cy="929999"/>
      </dsp:txXfrm>
    </dsp:sp>
    <dsp:sp modelId="{2450A2E3-C7F3-41C5-8A86-D4233D86E21B}">
      <dsp:nvSpPr>
        <dsp:cNvPr id="0" name=""/>
        <dsp:cNvSpPr/>
      </dsp:nvSpPr>
      <dsp:spPr>
        <a:xfrm>
          <a:off x="0" y="3811411"/>
          <a:ext cx="9839036" cy="114998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CD7684-AD41-47C8-86D9-35984D9E554E}">
      <dsp:nvSpPr>
        <dsp:cNvPr id="0" name=""/>
        <dsp:cNvSpPr/>
      </dsp:nvSpPr>
      <dsp:spPr>
        <a:xfrm>
          <a:off x="243308" y="4165213"/>
          <a:ext cx="442810" cy="44237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4D166C-E0F4-4AF3-93EC-4F20BE810DB9}">
      <dsp:nvSpPr>
        <dsp:cNvPr id="0" name=""/>
        <dsp:cNvSpPr/>
      </dsp:nvSpPr>
      <dsp:spPr>
        <a:xfrm>
          <a:off x="929426" y="3926367"/>
          <a:ext cx="8839944" cy="9299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425" tIns="98425" rIns="98425" bIns="98425" numCol="1" spcCol="1270" anchor="ctr" anchorCtr="0">
          <a:noAutofit/>
        </a:bodyPr>
        <a:lstStyle/>
        <a:p>
          <a:pPr marL="0" lvl="0" indent="0" algn="l" defTabSz="711200">
            <a:lnSpc>
              <a:spcPct val="100000"/>
            </a:lnSpc>
            <a:spcBef>
              <a:spcPct val="0"/>
            </a:spcBef>
            <a:spcAft>
              <a:spcPct val="35000"/>
            </a:spcAft>
            <a:buNone/>
          </a:pPr>
          <a:r>
            <a:rPr lang="en-US" sz="1600" i="0" kern="1200"/>
            <a:t>Some services don’t provide the amount of instructional time to meet testing companies’ recommended hours between a pre-/ and post-testing e.g., Workplace Literacy programs might be 20 hours of instruction to achieve training milestones but testing companies recommend 40 hours of instruction before post-testing.</a:t>
          </a:r>
        </a:p>
      </dsp:txBody>
      <dsp:txXfrm>
        <a:off x="929426" y="3926367"/>
        <a:ext cx="8839944" cy="92999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7BC4E0-4154-49E1-ABAB-953E0B2EDC0A}" type="datetimeFigureOut">
              <a:rPr lang="en-US" smtClean="0"/>
              <a:t>5/14/2025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3AECAA-F212-40C6-B7BB-F6E8144AE5D0}" type="slidenum">
              <a:rPr lang="en-US" smtClean="0"/>
              <a:t>‹#›</a:t>
            </a:fld>
            <a:endParaRPr lang="en-US"/>
          </a:p>
        </p:txBody>
      </p:sp>
    </p:spTree>
    <p:extLst>
      <p:ext uri="{BB962C8B-B14F-4D97-AF65-F5344CB8AC3E}">
        <p14:creationId xmlns:p14="http://schemas.microsoft.com/office/powerpoint/2010/main" val="3624073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AECAA-F212-40C6-B7BB-F6E8144AE5D0}" type="slidenum">
              <a:rPr lang="en-US" smtClean="0"/>
              <a:t>1</a:t>
            </a:fld>
            <a:endParaRPr lang="en-US"/>
          </a:p>
        </p:txBody>
      </p:sp>
    </p:spTree>
    <p:extLst>
      <p:ext uri="{BB962C8B-B14F-4D97-AF65-F5344CB8AC3E}">
        <p14:creationId xmlns:p14="http://schemas.microsoft.com/office/powerpoint/2010/main" val="13549963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US" sz="1200" b="1" dirty="0"/>
          </a:p>
        </p:txBody>
      </p:sp>
      <p:sp>
        <p:nvSpPr>
          <p:cNvPr id="4" name="Slide Number Placeholder 3"/>
          <p:cNvSpPr>
            <a:spLocks noGrp="1"/>
          </p:cNvSpPr>
          <p:nvPr>
            <p:ph type="sldNum" sz="quarter" idx="5"/>
          </p:nvPr>
        </p:nvSpPr>
        <p:spPr/>
        <p:txBody>
          <a:bodyPr/>
          <a:lstStyle/>
          <a:p>
            <a:fld id="{571C1772-1108-427A-A721-58FE4F0EC46A}" type="slidenum">
              <a:rPr lang="en-US" smtClean="0"/>
              <a:t>11</a:t>
            </a:fld>
            <a:endParaRPr lang="en-US"/>
          </a:p>
        </p:txBody>
      </p:sp>
    </p:spTree>
    <p:extLst>
      <p:ext uri="{BB962C8B-B14F-4D97-AF65-F5344CB8AC3E}">
        <p14:creationId xmlns:p14="http://schemas.microsoft.com/office/powerpoint/2010/main" val="2789288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US" sz="1200" b="1" dirty="0"/>
          </a:p>
        </p:txBody>
      </p:sp>
      <p:sp>
        <p:nvSpPr>
          <p:cNvPr id="4" name="Slide Number Placeholder 3"/>
          <p:cNvSpPr>
            <a:spLocks noGrp="1"/>
          </p:cNvSpPr>
          <p:nvPr>
            <p:ph type="sldNum" sz="quarter" idx="5"/>
          </p:nvPr>
        </p:nvSpPr>
        <p:spPr/>
        <p:txBody>
          <a:bodyPr/>
          <a:lstStyle/>
          <a:p>
            <a:fld id="{571C1772-1108-427A-A721-58FE4F0EC46A}" type="slidenum">
              <a:rPr lang="en-US" smtClean="0"/>
              <a:t>12</a:t>
            </a:fld>
            <a:endParaRPr lang="en-US"/>
          </a:p>
        </p:txBody>
      </p:sp>
    </p:spTree>
    <p:extLst>
      <p:ext uri="{BB962C8B-B14F-4D97-AF65-F5344CB8AC3E}">
        <p14:creationId xmlns:p14="http://schemas.microsoft.com/office/powerpoint/2010/main" val="40345509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US" sz="1200" b="1" dirty="0"/>
          </a:p>
        </p:txBody>
      </p:sp>
      <p:sp>
        <p:nvSpPr>
          <p:cNvPr id="4" name="Slide Number Placeholder 3"/>
          <p:cNvSpPr>
            <a:spLocks noGrp="1"/>
          </p:cNvSpPr>
          <p:nvPr>
            <p:ph type="sldNum" sz="quarter" idx="5"/>
          </p:nvPr>
        </p:nvSpPr>
        <p:spPr/>
        <p:txBody>
          <a:bodyPr/>
          <a:lstStyle/>
          <a:p>
            <a:fld id="{571C1772-1108-427A-A721-58FE4F0EC46A}" type="slidenum">
              <a:rPr lang="en-US" smtClean="0"/>
              <a:t>13</a:t>
            </a:fld>
            <a:endParaRPr lang="en-US"/>
          </a:p>
        </p:txBody>
      </p:sp>
    </p:spTree>
    <p:extLst>
      <p:ext uri="{BB962C8B-B14F-4D97-AF65-F5344CB8AC3E}">
        <p14:creationId xmlns:p14="http://schemas.microsoft.com/office/powerpoint/2010/main" val="33337180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US" sz="1200" b="1" dirty="0"/>
          </a:p>
        </p:txBody>
      </p:sp>
      <p:sp>
        <p:nvSpPr>
          <p:cNvPr id="4" name="Slide Number Placeholder 3"/>
          <p:cNvSpPr>
            <a:spLocks noGrp="1"/>
          </p:cNvSpPr>
          <p:nvPr>
            <p:ph type="sldNum" sz="quarter" idx="5"/>
          </p:nvPr>
        </p:nvSpPr>
        <p:spPr/>
        <p:txBody>
          <a:bodyPr/>
          <a:lstStyle/>
          <a:p>
            <a:fld id="{571C1772-1108-427A-A721-58FE4F0EC46A}" type="slidenum">
              <a:rPr lang="en-US" smtClean="0"/>
              <a:t>14</a:t>
            </a:fld>
            <a:endParaRPr lang="en-US"/>
          </a:p>
        </p:txBody>
      </p:sp>
    </p:spTree>
    <p:extLst>
      <p:ext uri="{BB962C8B-B14F-4D97-AF65-F5344CB8AC3E}">
        <p14:creationId xmlns:p14="http://schemas.microsoft.com/office/powerpoint/2010/main" val="3631346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F3C80DC-2E40-4676-A9B6-AC074AC01DB3}" type="slidenum">
              <a:rPr lang="en-US" smtClean="0"/>
              <a:t>18</a:t>
            </a:fld>
            <a:endParaRPr lang="en-US"/>
          </a:p>
        </p:txBody>
      </p:sp>
    </p:spTree>
    <p:extLst>
      <p:ext uri="{BB962C8B-B14F-4D97-AF65-F5344CB8AC3E}">
        <p14:creationId xmlns:p14="http://schemas.microsoft.com/office/powerpoint/2010/main" val="40324583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3C80DC-2E40-4676-A9B6-AC074AC01DB3}" type="slidenum">
              <a:rPr lang="en-US" smtClean="0"/>
              <a:t>21</a:t>
            </a:fld>
            <a:endParaRPr lang="en-US"/>
          </a:p>
        </p:txBody>
      </p:sp>
    </p:spTree>
    <p:extLst>
      <p:ext uri="{BB962C8B-B14F-4D97-AF65-F5344CB8AC3E}">
        <p14:creationId xmlns:p14="http://schemas.microsoft.com/office/powerpoint/2010/main" val="23568652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AECAA-F212-40C6-B7BB-F6E8144AE5D0}" type="slidenum">
              <a:rPr lang="en-US" smtClean="0"/>
              <a:t>24</a:t>
            </a:fld>
            <a:endParaRPr lang="en-US"/>
          </a:p>
        </p:txBody>
      </p:sp>
    </p:spTree>
    <p:extLst>
      <p:ext uri="{BB962C8B-B14F-4D97-AF65-F5344CB8AC3E}">
        <p14:creationId xmlns:p14="http://schemas.microsoft.com/office/powerpoint/2010/main" val="10862575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AECAA-F212-40C6-B7BB-F6E8144AE5D0}" type="slidenum">
              <a:rPr lang="en-US" smtClean="0"/>
              <a:t>25</a:t>
            </a:fld>
            <a:endParaRPr lang="en-US"/>
          </a:p>
        </p:txBody>
      </p:sp>
    </p:spTree>
    <p:extLst>
      <p:ext uri="{BB962C8B-B14F-4D97-AF65-F5344CB8AC3E}">
        <p14:creationId xmlns:p14="http://schemas.microsoft.com/office/powerpoint/2010/main" val="4201342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AECAA-F212-40C6-B7BB-F6E8144AE5D0}" type="slidenum">
              <a:rPr lang="en-US" smtClean="0"/>
              <a:t>2</a:t>
            </a:fld>
            <a:endParaRPr lang="en-US"/>
          </a:p>
        </p:txBody>
      </p:sp>
    </p:spTree>
    <p:extLst>
      <p:ext uri="{BB962C8B-B14F-4D97-AF65-F5344CB8AC3E}">
        <p14:creationId xmlns:p14="http://schemas.microsoft.com/office/powerpoint/2010/main" val="2010647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3AECAA-F212-40C6-B7BB-F6E8144AE5D0}" type="slidenum">
              <a:rPr lang="en-US" smtClean="0"/>
              <a:t>4</a:t>
            </a:fld>
            <a:endParaRPr lang="en-US"/>
          </a:p>
        </p:txBody>
      </p:sp>
    </p:spTree>
    <p:extLst>
      <p:ext uri="{BB962C8B-B14F-4D97-AF65-F5344CB8AC3E}">
        <p14:creationId xmlns:p14="http://schemas.microsoft.com/office/powerpoint/2010/main" val="3188450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US" sz="1200" b="1" dirty="0"/>
          </a:p>
        </p:txBody>
      </p:sp>
      <p:sp>
        <p:nvSpPr>
          <p:cNvPr id="4" name="Slide Number Placeholder 3"/>
          <p:cNvSpPr>
            <a:spLocks noGrp="1"/>
          </p:cNvSpPr>
          <p:nvPr>
            <p:ph type="sldNum" sz="quarter" idx="5"/>
          </p:nvPr>
        </p:nvSpPr>
        <p:spPr/>
        <p:txBody>
          <a:bodyPr/>
          <a:lstStyle/>
          <a:p>
            <a:fld id="{571C1772-1108-427A-A721-58FE4F0EC46A}" type="slidenum">
              <a:rPr lang="en-US" smtClean="0"/>
              <a:t>5</a:t>
            </a:fld>
            <a:endParaRPr lang="en-US"/>
          </a:p>
        </p:txBody>
      </p:sp>
    </p:spTree>
    <p:extLst>
      <p:ext uri="{BB962C8B-B14F-4D97-AF65-F5344CB8AC3E}">
        <p14:creationId xmlns:p14="http://schemas.microsoft.com/office/powerpoint/2010/main" val="2709505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US" sz="1200" b="1" dirty="0"/>
          </a:p>
        </p:txBody>
      </p:sp>
      <p:sp>
        <p:nvSpPr>
          <p:cNvPr id="4" name="Slide Number Placeholder 3"/>
          <p:cNvSpPr>
            <a:spLocks noGrp="1"/>
          </p:cNvSpPr>
          <p:nvPr>
            <p:ph type="sldNum" sz="quarter" idx="5"/>
          </p:nvPr>
        </p:nvSpPr>
        <p:spPr/>
        <p:txBody>
          <a:bodyPr/>
          <a:lstStyle/>
          <a:p>
            <a:fld id="{571C1772-1108-427A-A721-58FE4F0EC46A}" type="slidenum">
              <a:rPr lang="en-US" smtClean="0"/>
              <a:t>6</a:t>
            </a:fld>
            <a:endParaRPr lang="en-US"/>
          </a:p>
        </p:txBody>
      </p:sp>
    </p:spTree>
    <p:extLst>
      <p:ext uri="{BB962C8B-B14F-4D97-AF65-F5344CB8AC3E}">
        <p14:creationId xmlns:p14="http://schemas.microsoft.com/office/powerpoint/2010/main" val="389749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US" sz="1200" b="1" dirty="0"/>
          </a:p>
        </p:txBody>
      </p:sp>
      <p:sp>
        <p:nvSpPr>
          <p:cNvPr id="4" name="Slide Number Placeholder 3"/>
          <p:cNvSpPr>
            <a:spLocks noGrp="1"/>
          </p:cNvSpPr>
          <p:nvPr>
            <p:ph type="sldNum" sz="quarter" idx="5"/>
          </p:nvPr>
        </p:nvSpPr>
        <p:spPr/>
        <p:txBody>
          <a:bodyPr/>
          <a:lstStyle/>
          <a:p>
            <a:fld id="{571C1772-1108-427A-A721-58FE4F0EC46A}" type="slidenum">
              <a:rPr lang="en-US" smtClean="0"/>
              <a:t>7</a:t>
            </a:fld>
            <a:endParaRPr lang="en-US"/>
          </a:p>
        </p:txBody>
      </p:sp>
    </p:spTree>
    <p:extLst>
      <p:ext uri="{BB962C8B-B14F-4D97-AF65-F5344CB8AC3E}">
        <p14:creationId xmlns:p14="http://schemas.microsoft.com/office/powerpoint/2010/main" val="1792699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US" sz="1200" b="1" dirty="0"/>
          </a:p>
        </p:txBody>
      </p:sp>
      <p:sp>
        <p:nvSpPr>
          <p:cNvPr id="4" name="Slide Number Placeholder 3"/>
          <p:cNvSpPr>
            <a:spLocks noGrp="1"/>
          </p:cNvSpPr>
          <p:nvPr>
            <p:ph type="sldNum" sz="quarter" idx="5"/>
          </p:nvPr>
        </p:nvSpPr>
        <p:spPr/>
        <p:txBody>
          <a:bodyPr/>
          <a:lstStyle/>
          <a:p>
            <a:fld id="{571C1772-1108-427A-A721-58FE4F0EC46A}" type="slidenum">
              <a:rPr lang="en-US" smtClean="0"/>
              <a:t>8</a:t>
            </a:fld>
            <a:endParaRPr lang="en-US"/>
          </a:p>
        </p:txBody>
      </p:sp>
    </p:spTree>
    <p:extLst>
      <p:ext uri="{BB962C8B-B14F-4D97-AF65-F5344CB8AC3E}">
        <p14:creationId xmlns:p14="http://schemas.microsoft.com/office/powerpoint/2010/main" val="40173989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US" sz="1200" b="1" dirty="0"/>
          </a:p>
        </p:txBody>
      </p:sp>
      <p:sp>
        <p:nvSpPr>
          <p:cNvPr id="4" name="Slide Number Placeholder 3"/>
          <p:cNvSpPr>
            <a:spLocks noGrp="1"/>
          </p:cNvSpPr>
          <p:nvPr>
            <p:ph type="sldNum" sz="quarter" idx="5"/>
          </p:nvPr>
        </p:nvSpPr>
        <p:spPr/>
        <p:txBody>
          <a:bodyPr/>
          <a:lstStyle/>
          <a:p>
            <a:fld id="{571C1772-1108-427A-A721-58FE4F0EC46A}" type="slidenum">
              <a:rPr lang="en-US" smtClean="0"/>
              <a:t>9</a:t>
            </a:fld>
            <a:endParaRPr lang="en-US"/>
          </a:p>
        </p:txBody>
      </p:sp>
    </p:spTree>
    <p:extLst>
      <p:ext uri="{BB962C8B-B14F-4D97-AF65-F5344CB8AC3E}">
        <p14:creationId xmlns:p14="http://schemas.microsoft.com/office/powerpoint/2010/main" val="2761674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endParaRPr lang="en-US" sz="1200" b="1" dirty="0"/>
          </a:p>
        </p:txBody>
      </p:sp>
      <p:sp>
        <p:nvSpPr>
          <p:cNvPr id="4" name="Slide Number Placeholder 3"/>
          <p:cNvSpPr>
            <a:spLocks noGrp="1"/>
          </p:cNvSpPr>
          <p:nvPr>
            <p:ph type="sldNum" sz="quarter" idx="5"/>
          </p:nvPr>
        </p:nvSpPr>
        <p:spPr/>
        <p:txBody>
          <a:bodyPr/>
          <a:lstStyle/>
          <a:p>
            <a:fld id="{571C1772-1108-427A-A721-58FE4F0EC46A}" type="slidenum">
              <a:rPr lang="en-US" smtClean="0"/>
              <a:t>10</a:t>
            </a:fld>
            <a:endParaRPr lang="en-US"/>
          </a:p>
        </p:txBody>
      </p:sp>
    </p:spTree>
    <p:extLst>
      <p:ext uri="{BB962C8B-B14F-4D97-AF65-F5344CB8AC3E}">
        <p14:creationId xmlns:p14="http://schemas.microsoft.com/office/powerpoint/2010/main" val="2095766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03CE8-36F4-4B9F-B2C2-84AE08779EC1}"/>
              </a:ext>
            </a:extLst>
          </p:cNvPr>
          <p:cNvSpPr>
            <a:spLocks noGrp="1"/>
          </p:cNvSpPr>
          <p:nvPr>
            <p:ph type="ctrTitle"/>
          </p:nvPr>
        </p:nvSpPr>
        <p:spPr>
          <a:xfrm>
            <a:off x="1524000" y="1600199"/>
            <a:ext cx="9144000" cy="1909763"/>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A0FDE69-1B7E-4DF2-831E-8C8B5B54DC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674261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B1DE1-AF17-4460-B985-32CDFDA8E03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B9AC35-549C-46D8-ACF8-A0FB11873C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71612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0EC232-FF2B-4A00-A3A7-DD41B654BF3F}"/>
              </a:ext>
            </a:extLst>
          </p:cNvPr>
          <p:cNvSpPr>
            <a:spLocks noGrp="1"/>
          </p:cNvSpPr>
          <p:nvPr>
            <p:ph type="title" orient="vert"/>
          </p:nvPr>
        </p:nvSpPr>
        <p:spPr>
          <a:xfrm>
            <a:off x="8724900" y="365125"/>
            <a:ext cx="1564409"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D79470-563A-43C6-BC32-7FFE44CA2D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89842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Freeform 6"/>
          <p:cNvSpPr/>
          <p:nvPr/>
        </p:nvSpPr>
        <p:spPr bwMode="auto">
          <a:xfrm>
            <a:off x="-2" y="0"/>
            <a:ext cx="12192000" cy="6456419"/>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solidFill>
            <a:schemeClr val="accent2">
              <a:lumMod val="75000"/>
            </a:schemeClr>
          </a:solidFill>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2888055"/>
            <a:ext cx="10572000" cy="1532143"/>
          </a:xfrm>
        </p:spPr>
        <p:txBody>
          <a:bodyPr/>
          <a:lstStyle>
            <a:lvl1pPr algn="ctr">
              <a:defRPr sz="5400" b="0">
                <a:latin typeface="Calibri Light" panose="020F0302020204030204" pitchFamily="34" charset="0"/>
                <a:cs typeface="Calibri Light" panose="020F0302020204030204" pitchFamily="34" charset="0"/>
              </a:defRPr>
            </a:lvl1pPr>
          </a:lstStyle>
          <a:p>
            <a:r>
              <a:rPr lang="en-US"/>
              <a:t>Click to edit Master title style</a:t>
            </a:r>
          </a:p>
        </p:txBody>
      </p:sp>
      <p:pic>
        <p:nvPicPr>
          <p:cNvPr id="8" name="Picture 7" descr="A picture containing text&#10;&#10;Description automatically generated">
            <a:extLst>
              <a:ext uri="{FF2B5EF4-FFF2-40B4-BE49-F238E27FC236}">
                <a16:creationId xmlns:a16="http://schemas.microsoft.com/office/drawing/2014/main" id="{5DF901DC-266A-4C56-AA0E-3A5F51A9A0CD}"/>
              </a:ext>
            </a:extLst>
          </p:cNvPr>
          <p:cNvPicPr>
            <a:picLocks noChangeAspect="1"/>
          </p:cNvPicPr>
          <p:nvPr userDrawn="1"/>
        </p:nvPicPr>
        <p:blipFill>
          <a:blip r:embed="rId2"/>
          <a:stretch>
            <a:fillRect/>
          </a:stretch>
        </p:blipFill>
        <p:spPr>
          <a:xfrm>
            <a:off x="4689413" y="401581"/>
            <a:ext cx="2813173" cy="914400"/>
          </a:xfrm>
          <a:prstGeom prst="rect">
            <a:avLst/>
          </a:prstGeom>
        </p:spPr>
      </p:pic>
      <p:sp>
        <p:nvSpPr>
          <p:cNvPr id="9" name="TextBox 8">
            <a:extLst>
              <a:ext uri="{FF2B5EF4-FFF2-40B4-BE49-F238E27FC236}">
                <a16:creationId xmlns:a16="http://schemas.microsoft.com/office/drawing/2014/main" id="{6518AFAE-5947-49DC-8E96-65CDE960C22F}"/>
              </a:ext>
            </a:extLst>
          </p:cNvPr>
          <p:cNvSpPr txBox="1"/>
          <p:nvPr userDrawn="1"/>
        </p:nvSpPr>
        <p:spPr>
          <a:xfrm>
            <a:off x="3289424" y="6222887"/>
            <a:ext cx="5613149" cy="430887"/>
          </a:xfrm>
          <a:prstGeom prst="rect">
            <a:avLst/>
          </a:prstGeom>
          <a:noFill/>
        </p:spPr>
        <p:txBody>
          <a:bodyPr wrap="square" rtlCol="0">
            <a:spAutoFit/>
          </a:bodyPr>
          <a:lstStyle/>
          <a:p>
            <a:pPr algn="ctr"/>
            <a:r>
              <a:rPr lang="en-US" sz="2200" i="1">
                <a:latin typeface="Calibri Light" panose="020F0302020204030204" pitchFamily="34" charset="0"/>
                <a:cs typeface="Calibri Light" panose="020F0302020204030204" pitchFamily="34" charset="0"/>
              </a:rPr>
              <a:t>We were built for this moment</a:t>
            </a:r>
          </a:p>
        </p:txBody>
      </p:sp>
    </p:spTree>
    <p:extLst>
      <p:ext uri="{BB962C8B-B14F-4D97-AF65-F5344CB8AC3E}">
        <p14:creationId xmlns:p14="http://schemas.microsoft.com/office/powerpoint/2010/main" val="799405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lvl1pPr>
              <a:defRPr b="0">
                <a:latin typeface="Calibri Light" panose="020F0302020204030204" pitchFamily="34" charset="0"/>
                <a:cs typeface="Calibri Light" panose="020F0302020204030204" pitchFamily="34" charset="0"/>
              </a:defRPr>
            </a:lvl1pPr>
          </a:lstStyle>
          <a:p>
            <a:r>
              <a:rPr lang="en-US"/>
              <a:t>Click to edit Master title style</a:t>
            </a:r>
          </a:p>
        </p:txBody>
      </p:sp>
      <p:sp>
        <p:nvSpPr>
          <p:cNvPr id="3" name="Content Placeholder 2"/>
          <p:cNvSpPr>
            <a:spLocks noGrp="1"/>
          </p:cNvSpPr>
          <p:nvPr>
            <p:ph idx="1"/>
          </p:nvPr>
        </p:nvSpPr>
        <p:spPr>
          <a:xfrm>
            <a:off x="818712" y="2222287"/>
            <a:ext cx="10554574" cy="3636511"/>
          </a:xfrm>
        </p:spPr>
        <p:txBody>
          <a:bodyPr/>
          <a:lstStyle>
            <a:lvl1pPr>
              <a:defRPr>
                <a:latin typeface="Calibri Light" panose="020F0302020204030204" pitchFamily="34" charset="0"/>
                <a:cs typeface="Calibri Light" panose="020F0302020204030204" pitchFamily="34" charset="0"/>
              </a:defRPr>
            </a:lvl1pPr>
            <a:lvl2pPr>
              <a:defRPr>
                <a:latin typeface="Calibri Light" panose="020F0302020204030204" pitchFamily="34" charset="0"/>
                <a:cs typeface="Calibri Light" panose="020F0302020204030204" pitchFamily="34" charset="0"/>
              </a:defRPr>
            </a:lvl2pPr>
            <a:lvl3pPr>
              <a:defRPr>
                <a:latin typeface="Calibri Light" panose="020F0302020204030204" pitchFamily="34" charset="0"/>
                <a:cs typeface="Calibri Light" panose="020F0302020204030204" pitchFamily="34" charset="0"/>
              </a:defRPr>
            </a:lvl3pPr>
            <a:lvl4pPr>
              <a:defRPr>
                <a:latin typeface="Calibri Light" panose="020F0302020204030204" pitchFamily="34" charset="0"/>
                <a:cs typeface="Calibri Light" panose="020F0302020204030204" pitchFamily="34" charset="0"/>
              </a:defRPr>
            </a:lvl4pPr>
            <a:lvl5pPr>
              <a:defRPr>
                <a:latin typeface="Calibri Light" panose="020F0302020204030204" pitchFamily="34" charset="0"/>
                <a:cs typeface="Calibri Light" panose="020F03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descr="A picture containing text&#10;&#10;Description automatically generated">
            <a:extLst>
              <a:ext uri="{FF2B5EF4-FFF2-40B4-BE49-F238E27FC236}">
                <a16:creationId xmlns:a16="http://schemas.microsoft.com/office/drawing/2014/main" id="{A4DA7965-24B4-4FA3-8670-80509B4E8A11}"/>
              </a:ext>
            </a:extLst>
          </p:cNvPr>
          <p:cNvPicPr>
            <a:picLocks noChangeAspect="1"/>
          </p:cNvPicPr>
          <p:nvPr userDrawn="1"/>
        </p:nvPicPr>
        <p:blipFill>
          <a:blip r:embed="rId2"/>
          <a:stretch>
            <a:fillRect/>
          </a:stretch>
        </p:blipFill>
        <p:spPr>
          <a:xfrm>
            <a:off x="10492684" y="6087158"/>
            <a:ext cx="1406587" cy="457200"/>
          </a:xfrm>
          <a:prstGeom prst="rect">
            <a:avLst/>
          </a:prstGeom>
        </p:spPr>
      </p:pic>
    </p:spTree>
    <p:extLst>
      <p:ext uri="{BB962C8B-B14F-4D97-AF65-F5344CB8AC3E}">
        <p14:creationId xmlns:p14="http://schemas.microsoft.com/office/powerpoint/2010/main" val="35359632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0" cap="none">
                <a:latin typeface="Calibri Light" panose="020F0302020204030204" pitchFamily="34" charset="0"/>
                <a:cs typeface="Calibri Light" panose="020F0302020204030204" pitchFamily="34" charset="0"/>
              </a:defRPr>
            </a:lvl1pPr>
          </a:lstStyle>
          <a:p>
            <a:r>
              <a:rPr lang="en-US"/>
              <a:t>Click to edit Master title style</a:t>
            </a:r>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latin typeface="Calibri Light" panose="020F0302020204030204" pitchFamily="34" charset="0"/>
                <a:cs typeface="Calibri Light" panose="020F0302020204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8" name="Picture 7" descr="A picture containing text&#10;&#10;Description automatically generated">
            <a:extLst>
              <a:ext uri="{FF2B5EF4-FFF2-40B4-BE49-F238E27FC236}">
                <a16:creationId xmlns:a16="http://schemas.microsoft.com/office/drawing/2014/main" id="{55FC6F07-7BFC-4382-851D-51E0CDB5C973}"/>
              </a:ext>
            </a:extLst>
          </p:cNvPr>
          <p:cNvPicPr>
            <a:picLocks noChangeAspect="1"/>
          </p:cNvPicPr>
          <p:nvPr userDrawn="1"/>
        </p:nvPicPr>
        <p:blipFill>
          <a:blip r:embed="rId2"/>
          <a:stretch>
            <a:fillRect/>
          </a:stretch>
        </p:blipFill>
        <p:spPr>
          <a:xfrm>
            <a:off x="10492684" y="6087158"/>
            <a:ext cx="1406587" cy="457200"/>
          </a:xfrm>
          <a:prstGeom prst="rect">
            <a:avLst/>
          </a:prstGeom>
        </p:spPr>
      </p:pic>
    </p:spTree>
    <p:extLst>
      <p:ext uri="{BB962C8B-B14F-4D97-AF65-F5344CB8AC3E}">
        <p14:creationId xmlns:p14="http://schemas.microsoft.com/office/powerpoint/2010/main" val="21473239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b="0">
                <a:latin typeface="Calibri Light" panose="020F0302020204030204" pitchFamily="34" charset="0"/>
                <a:cs typeface="Calibri Light" panose="020F0302020204030204" pitchFamily="34" charset="0"/>
              </a:defRPr>
            </a:lvl1pPr>
          </a:lstStyle>
          <a:p>
            <a:r>
              <a:rPr lang="en-US"/>
              <a:t>Click to edit Master title style</a:t>
            </a:r>
          </a:p>
        </p:txBody>
      </p:sp>
      <p:sp>
        <p:nvSpPr>
          <p:cNvPr id="3" name="Content Placeholder 2"/>
          <p:cNvSpPr>
            <a:spLocks noGrp="1"/>
          </p:cNvSpPr>
          <p:nvPr>
            <p:ph sz="half" idx="1"/>
          </p:nvPr>
        </p:nvSpPr>
        <p:spPr>
          <a:xfrm>
            <a:off x="818712" y="2222287"/>
            <a:ext cx="5185873" cy="3638763"/>
          </a:xfrm>
        </p:spPr>
        <p:txBody>
          <a:bodyPr>
            <a:normAutofit/>
          </a:bodyPr>
          <a:lstStyle>
            <a:lvl1pPr>
              <a:defRPr>
                <a:latin typeface="Calibri Light" panose="020F0302020204030204" pitchFamily="34" charset="0"/>
                <a:cs typeface="Calibri Light" panose="020F0302020204030204" pitchFamily="34" charset="0"/>
              </a:defRPr>
            </a:lvl1pPr>
            <a:lvl2pPr>
              <a:defRPr>
                <a:latin typeface="Calibri Light" panose="020F0302020204030204" pitchFamily="34" charset="0"/>
                <a:cs typeface="Calibri Light" panose="020F0302020204030204" pitchFamily="34" charset="0"/>
              </a:defRPr>
            </a:lvl2pPr>
            <a:lvl3pPr>
              <a:defRPr>
                <a:latin typeface="Calibri Light" panose="020F0302020204030204" pitchFamily="34" charset="0"/>
                <a:cs typeface="Calibri Light" panose="020F0302020204030204" pitchFamily="34" charset="0"/>
              </a:defRPr>
            </a:lvl3pPr>
            <a:lvl4pPr>
              <a:defRPr>
                <a:latin typeface="Calibri Light" panose="020F0302020204030204" pitchFamily="34" charset="0"/>
                <a:cs typeface="Calibri Light" panose="020F0302020204030204" pitchFamily="34" charset="0"/>
              </a:defRPr>
            </a:lvl4pPr>
            <a:lvl5pPr>
              <a:defRPr>
                <a:latin typeface="Calibri Light" panose="020F0302020204030204" pitchFamily="34" charset="0"/>
                <a:cs typeface="Calibri Light" panose="020F03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7415" y="2222287"/>
            <a:ext cx="5194583" cy="3638764"/>
          </a:xfrm>
        </p:spPr>
        <p:txBody>
          <a:bodyPr>
            <a:normAutofit/>
          </a:bodyPr>
          <a:lstStyle>
            <a:lvl1pPr>
              <a:defRPr>
                <a:latin typeface="Calibri Light" panose="020F0302020204030204" pitchFamily="34" charset="0"/>
                <a:cs typeface="Calibri Light" panose="020F0302020204030204" pitchFamily="34" charset="0"/>
              </a:defRPr>
            </a:lvl1pPr>
            <a:lvl2pPr>
              <a:defRPr>
                <a:latin typeface="Calibri Light" panose="020F0302020204030204" pitchFamily="34" charset="0"/>
                <a:cs typeface="Calibri Light" panose="020F0302020204030204" pitchFamily="34" charset="0"/>
              </a:defRPr>
            </a:lvl2pPr>
            <a:lvl3pPr>
              <a:defRPr>
                <a:latin typeface="Calibri Light" panose="020F0302020204030204" pitchFamily="34" charset="0"/>
                <a:cs typeface="Calibri Light" panose="020F0302020204030204" pitchFamily="34" charset="0"/>
              </a:defRPr>
            </a:lvl3pPr>
            <a:lvl4pPr>
              <a:defRPr>
                <a:latin typeface="Calibri Light" panose="020F0302020204030204" pitchFamily="34" charset="0"/>
                <a:cs typeface="Calibri Light" panose="020F0302020204030204" pitchFamily="34" charset="0"/>
              </a:defRPr>
            </a:lvl4pPr>
            <a:lvl5pPr>
              <a:defRPr>
                <a:latin typeface="Calibri Light" panose="020F0302020204030204" pitchFamily="34" charset="0"/>
                <a:cs typeface="Calibri Light" panose="020F03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descr="A picture containing text&#10;&#10;Description automatically generated">
            <a:extLst>
              <a:ext uri="{FF2B5EF4-FFF2-40B4-BE49-F238E27FC236}">
                <a16:creationId xmlns:a16="http://schemas.microsoft.com/office/drawing/2014/main" id="{C58117F5-0A38-4A79-B0EB-E42BBCFB78D5}"/>
              </a:ext>
            </a:extLst>
          </p:cNvPr>
          <p:cNvPicPr>
            <a:picLocks noChangeAspect="1"/>
          </p:cNvPicPr>
          <p:nvPr userDrawn="1"/>
        </p:nvPicPr>
        <p:blipFill>
          <a:blip r:embed="rId2"/>
          <a:stretch>
            <a:fillRect/>
          </a:stretch>
        </p:blipFill>
        <p:spPr>
          <a:xfrm>
            <a:off x="10492684" y="6087158"/>
            <a:ext cx="1406587" cy="457200"/>
          </a:xfrm>
          <a:prstGeom prst="rect">
            <a:avLst/>
          </a:prstGeom>
        </p:spPr>
      </p:pic>
    </p:spTree>
    <p:extLst>
      <p:ext uri="{BB962C8B-B14F-4D97-AF65-F5344CB8AC3E}">
        <p14:creationId xmlns:p14="http://schemas.microsoft.com/office/powerpoint/2010/main" val="11348940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b="0">
                <a:latin typeface="Calibri Light" panose="020F0302020204030204" pitchFamily="34" charset="0"/>
                <a:cs typeface="Calibri Light" panose="020F0302020204030204" pitchFamily="34" charset="0"/>
              </a:defRPr>
            </a:lvl1pPr>
          </a:lstStyle>
          <a:p>
            <a:r>
              <a:rPr lang="en-US"/>
              <a:t>Click to edit Master title style</a:t>
            </a:r>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atin typeface="Calibri Light" panose="020F0302020204030204" pitchFamily="34" charset="0"/>
                <a:cs typeface="Calibri Light" panose="020F03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lvl1pPr>
              <a:defRPr>
                <a:latin typeface="Calibri Light" panose="020F0302020204030204" pitchFamily="34" charset="0"/>
                <a:cs typeface="Calibri Light" panose="020F0302020204030204" pitchFamily="34" charset="0"/>
              </a:defRPr>
            </a:lvl1pPr>
            <a:lvl2pPr>
              <a:defRPr>
                <a:latin typeface="Calibri Light" panose="020F0302020204030204" pitchFamily="34" charset="0"/>
                <a:cs typeface="Calibri Light" panose="020F0302020204030204" pitchFamily="34" charset="0"/>
              </a:defRPr>
            </a:lvl2pPr>
            <a:lvl3pPr>
              <a:defRPr>
                <a:latin typeface="Calibri Light" panose="020F0302020204030204" pitchFamily="34" charset="0"/>
                <a:cs typeface="Calibri Light" panose="020F0302020204030204" pitchFamily="34" charset="0"/>
              </a:defRPr>
            </a:lvl3pPr>
            <a:lvl4pPr>
              <a:defRPr>
                <a:latin typeface="Calibri Light" panose="020F0302020204030204" pitchFamily="34" charset="0"/>
                <a:cs typeface="Calibri Light" panose="020F0302020204030204" pitchFamily="34" charset="0"/>
              </a:defRPr>
            </a:lvl4pPr>
            <a:lvl5pPr>
              <a:defRPr>
                <a:latin typeface="Calibri Light" panose="020F0302020204030204" pitchFamily="34" charset="0"/>
                <a:cs typeface="Calibri Light" panose="020F03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atin typeface="Calibri Light" panose="020F0302020204030204" pitchFamily="34" charset="0"/>
                <a:cs typeface="Calibri Light" panose="020F03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lvl1pPr>
              <a:defRPr>
                <a:latin typeface="Calibri Light" panose="020F0302020204030204" pitchFamily="34" charset="0"/>
                <a:cs typeface="Calibri Light" panose="020F0302020204030204" pitchFamily="34" charset="0"/>
              </a:defRPr>
            </a:lvl1pPr>
            <a:lvl2pPr>
              <a:defRPr>
                <a:latin typeface="Calibri Light" panose="020F0302020204030204" pitchFamily="34" charset="0"/>
                <a:cs typeface="Calibri Light" panose="020F0302020204030204" pitchFamily="34" charset="0"/>
              </a:defRPr>
            </a:lvl2pPr>
            <a:lvl3pPr>
              <a:defRPr>
                <a:latin typeface="Calibri Light" panose="020F0302020204030204" pitchFamily="34" charset="0"/>
                <a:cs typeface="Calibri Light" panose="020F0302020204030204" pitchFamily="34" charset="0"/>
              </a:defRPr>
            </a:lvl3pPr>
            <a:lvl4pPr>
              <a:defRPr>
                <a:latin typeface="Calibri Light" panose="020F0302020204030204" pitchFamily="34" charset="0"/>
                <a:cs typeface="Calibri Light" panose="020F0302020204030204" pitchFamily="34" charset="0"/>
              </a:defRPr>
            </a:lvl4pPr>
            <a:lvl5pPr>
              <a:defRPr>
                <a:latin typeface="Calibri Light" panose="020F0302020204030204" pitchFamily="34" charset="0"/>
                <a:cs typeface="Calibri Light" panose="020F03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10" descr="A picture containing text&#10;&#10;Description automatically generated">
            <a:extLst>
              <a:ext uri="{FF2B5EF4-FFF2-40B4-BE49-F238E27FC236}">
                <a16:creationId xmlns:a16="http://schemas.microsoft.com/office/drawing/2014/main" id="{8E215B40-9BA1-4A10-AC27-547BCA6976E2}"/>
              </a:ext>
            </a:extLst>
          </p:cNvPr>
          <p:cNvPicPr>
            <a:picLocks noChangeAspect="1"/>
          </p:cNvPicPr>
          <p:nvPr userDrawn="1"/>
        </p:nvPicPr>
        <p:blipFill>
          <a:blip r:embed="rId2"/>
          <a:stretch>
            <a:fillRect/>
          </a:stretch>
        </p:blipFill>
        <p:spPr>
          <a:xfrm>
            <a:off x="10492684" y="6087158"/>
            <a:ext cx="1406587" cy="457200"/>
          </a:xfrm>
          <a:prstGeom prst="rect">
            <a:avLst/>
          </a:prstGeom>
        </p:spPr>
      </p:pic>
    </p:spTree>
    <p:extLst>
      <p:ext uri="{BB962C8B-B14F-4D97-AF65-F5344CB8AC3E}">
        <p14:creationId xmlns:p14="http://schemas.microsoft.com/office/powerpoint/2010/main" val="41023496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b="0">
                <a:latin typeface="Calibri Light" panose="020F0302020204030204" pitchFamily="34" charset="0"/>
                <a:cs typeface="Calibri Light" panose="020F0302020204030204" pitchFamily="34" charset="0"/>
              </a:defRPr>
            </a:lvl1pPr>
          </a:lstStyle>
          <a:p>
            <a:r>
              <a:rPr lang="en-US"/>
              <a:t>Click to edit Master title style</a:t>
            </a:r>
          </a:p>
        </p:txBody>
      </p:sp>
      <p:pic>
        <p:nvPicPr>
          <p:cNvPr id="7" name="Picture 6" descr="A picture containing text&#10;&#10;Description automatically generated">
            <a:extLst>
              <a:ext uri="{FF2B5EF4-FFF2-40B4-BE49-F238E27FC236}">
                <a16:creationId xmlns:a16="http://schemas.microsoft.com/office/drawing/2014/main" id="{28EA5B4F-A31A-4006-9233-B94B6D011DAA}"/>
              </a:ext>
            </a:extLst>
          </p:cNvPr>
          <p:cNvPicPr>
            <a:picLocks noChangeAspect="1"/>
          </p:cNvPicPr>
          <p:nvPr userDrawn="1"/>
        </p:nvPicPr>
        <p:blipFill>
          <a:blip r:embed="rId2"/>
          <a:stretch>
            <a:fillRect/>
          </a:stretch>
        </p:blipFill>
        <p:spPr>
          <a:xfrm>
            <a:off x="10492684" y="6087158"/>
            <a:ext cx="1406587" cy="457200"/>
          </a:xfrm>
          <a:prstGeom prst="rect">
            <a:avLst/>
          </a:prstGeom>
        </p:spPr>
      </p:pic>
    </p:spTree>
    <p:extLst>
      <p:ext uri="{BB962C8B-B14F-4D97-AF65-F5344CB8AC3E}">
        <p14:creationId xmlns:p14="http://schemas.microsoft.com/office/powerpoint/2010/main" val="26040795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A picture containing text&#10;&#10;Description automatically generated">
            <a:extLst>
              <a:ext uri="{FF2B5EF4-FFF2-40B4-BE49-F238E27FC236}">
                <a16:creationId xmlns:a16="http://schemas.microsoft.com/office/drawing/2014/main" id="{1C040225-0FB1-4145-817A-4DB8AF56033A}"/>
              </a:ext>
            </a:extLst>
          </p:cNvPr>
          <p:cNvPicPr>
            <a:picLocks noChangeAspect="1"/>
          </p:cNvPicPr>
          <p:nvPr userDrawn="1"/>
        </p:nvPicPr>
        <p:blipFill>
          <a:blip r:embed="rId2"/>
          <a:stretch>
            <a:fillRect/>
          </a:stretch>
        </p:blipFill>
        <p:spPr>
          <a:xfrm>
            <a:off x="10492684" y="6087158"/>
            <a:ext cx="1406587" cy="457200"/>
          </a:xfrm>
          <a:prstGeom prst="rect">
            <a:avLst/>
          </a:prstGeom>
        </p:spPr>
      </p:pic>
    </p:spTree>
    <p:extLst>
      <p:ext uri="{BB962C8B-B14F-4D97-AF65-F5344CB8AC3E}">
        <p14:creationId xmlns:p14="http://schemas.microsoft.com/office/powerpoint/2010/main" val="3215381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0">
                <a:latin typeface="Calibri Light" panose="020F0302020204030204" pitchFamily="34" charset="0"/>
                <a:cs typeface="Calibri Light" panose="020F0302020204030204" pitchFamily="34" charset="0"/>
              </a:defRPr>
            </a:lvl1pPr>
          </a:lstStyle>
          <a:p>
            <a:r>
              <a:rPr lang="en-US"/>
              <a:t>Click to edit Master title style</a:t>
            </a:r>
          </a:p>
        </p:txBody>
      </p:sp>
      <p:sp>
        <p:nvSpPr>
          <p:cNvPr id="3" name="Content Placeholder 2"/>
          <p:cNvSpPr>
            <a:spLocks noGrp="1"/>
          </p:cNvSpPr>
          <p:nvPr>
            <p:ph idx="1"/>
          </p:nvPr>
        </p:nvSpPr>
        <p:spPr>
          <a:xfrm>
            <a:off x="4855633" y="446088"/>
            <a:ext cx="6252633" cy="5414963"/>
          </a:xfrm>
        </p:spPr>
        <p:txBody>
          <a:bodyPr>
            <a:normAutofit/>
          </a:bodyPr>
          <a:lstStyle>
            <a:lvl1pPr>
              <a:defRPr>
                <a:latin typeface="Calibri Light" panose="020F0302020204030204" pitchFamily="34" charset="0"/>
                <a:cs typeface="Calibri Light" panose="020F0302020204030204" pitchFamily="34" charset="0"/>
              </a:defRPr>
            </a:lvl1pPr>
            <a:lvl2pPr>
              <a:defRPr>
                <a:latin typeface="Calibri Light" panose="020F0302020204030204" pitchFamily="34" charset="0"/>
                <a:cs typeface="Calibri Light" panose="020F0302020204030204" pitchFamily="34" charset="0"/>
              </a:defRPr>
            </a:lvl2pPr>
            <a:lvl3pPr>
              <a:defRPr>
                <a:latin typeface="Calibri Light" panose="020F0302020204030204" pitchFamily="34" charset="0"/>
                <a:cs typeface="Calibri Light" panose="020F0302020204030204" pitchFamily="34" charset="0"/>
              </a:defRPr>
            </a:lvl3pPr>
            <a:lvl4pPr>
              <a:defRPr>
                <a:latin typeface="Calibri Light" panose="020F0302020204030204" pitchFamily="34" charset="0"/>
                <a:cs typeface="Calibri Light" panose="020F0302020204030204" pitchFamily="34" charset="0"/>
              </a:defRPr>
            </a:lvl4pPr>
            <a:lvl5pPr>
              <a:defRPr>
                <a:latin typeface="Calibri Light" panose="020F0302020204030204" pitchFamily="34" charset="0"/>
                <a:cs typeface="Calibri Light" panose="020F03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atin typeface="Calibri Light" panose="020F0302020204030204" pitchFamily="34" charset="0"/>
                <a:cs typeface="Calibri Light" panose="020F03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9" name="Picture 8" descr="A picture containing text&#10;&#10;Description automatically generated">
            <a:extLst>
              <a:ext uri="{FF2B5EF4-FFF2-40B4-BE49-F238E27FC236}">
                <a16:creationId xmlns:a16="http://schemas.microsoft.com/office/drawing/2014/main" id="{7DFD6F59-A587-4266-8283-CFAC78B0B107}"/>
              </a:ext>
            </a:extLst>
          </p:cNvPr>
          <p:cNvPicPr>
            <a:picLocks noChangeAspect="1"/>
          </p:cNvPicPr>
          <p:nvPr userDrawn="1"/>
        </p:nvPicPr>
        <p:blipFill>
          <a:blip r:embed="rId2"/>
          <a:stretch>
            <a:fillRect/>
          </a:stretch>
        </p:blipFill>
        <p:spPr>
          <a:xfrm>
            <a:off x="10492684" y="6087158"/>
            <a:ext cx="1406587" cy="457200"/>
          </a:xfrm>
          <a:prstGeom prst="rect">
            <a:avLst/>
          </a:prstGeom>
        </p:spPr>
      </p:pic>
    </p:spTree>
    <p:extLst>
      <p:ext uri="{BB962C8B-B14F-4D97-AF65-F5344CB8AC3E}">
        <p14:creationId xmlns:p14="http://schemas.microsoft.com/office/powerpoint/2010/main" val="3895189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ADF68-9568-4189-9B92-960DB74E37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1C8122-35DE-469C-9C4E-B96395E0A8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935852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atin typeface="Calibri Light" panose="020F0302020204030204" pitchFamily="34" charset="0"/>
                <a:cs typeface="Calibri Light" panose="020F0302020204030204" pitchFamily="34" charset="0"/>
              </a:defRPr>
            </a:lvl1pPr>
          </a:lstStyle>
          <a:p>
            <a:r>
              <a:rPr lang="en-US"/>
              <a:t>Click to edit Master title style</a:t>
            </a:r>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atin typeface="Calibri Light" panose="020F0302020204030204" pitchFamily="34" charset="0"/>
                <a:cs typeface="Calibri Light" panose="020F03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8" name="Picture 7" descr="A picture containing text&#10;&#10;Description automatically generated">
            <a:extLst>
              <a:ext uri="{FF2B5EF4-FFF2-40B4-BE49-F238E27FC236}">
                <a16:creationId xmlns:a16="http://schemas.microsoft.com/office/drawing/2014/main" id="{A23D4D0A-4291-45AC-AC4A-0DDA954DB2A3}"/>
              </a:ext>
            </a:extLst>
          </p:cNvPr>
          <p:cNvPicPr>
            <a:picLocks noChangeAspect="1"/>
          </p:cNvPicPr>
          <p:nvPr userDrawn="1"/>
        </p:nvPicPr>
        <p:blipFill>
          <a:blip r:embed="rId2"/>
          <a:stretch>
            <a:fillRect/>
          </a:stretch>
        </p:blipFill>
        <p:spPr>
          <a:xfrm>
            <a:off x="10492684" y="6087158"/>
            <a:ext cx="1406587" cy="457200"/>
          </a:xfrm>
          <a:prstGeom prst="rect">
            <a:avLst/>
          </a:prstGeom>
        </p:spPr>
      </p:pic>
    </p:spTree>
    <p:extLst>
      <p:ext uri="{BB962C8B-B14F-4D97-AF65-F5344CB8AC3E}">
        <p14:creationId xmlns:p14="http://schemas.microsoft.com/office/powerpoint/2010/main" val="29505819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atin typeface="Calibri Light" panose="020F0302020204030204" pitchFamily="34" charset="0"/>
                <a:cs typeface="Calibri Light" panose="020F0302020204030204" pitchFamily="34" charset="0"/>
              </a:defRPr>
            </a:lvl1pPr>
          </a:lstStyle>
          <a:p>
            <a:r>
              <a:rPr lang="en-US"/>
              <a:t>Click to edit Master title style</a:t>
            </a:r>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atin typeface="Calibri Light" panose="020F0302020204030204" pitchFamily="34" charset="0"/>
                <a:cs typeface="Calibri Light" panose="020F03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8" name="Picture 7" descr="A picture containing text&#10;&#10;Description automatically generated">
            <a:extLst>
              <a:ext uri="{FF2B5EF4-FFF2-40B4-BE49-F238E27FC236}">
                <a16:creationId xmlns:a16="http://schemas.microsoft.com/office/drawing/2014/main" id="{5B06A2DD-FE4F-4618-A91A-51B7C596C30F}"/>
              </a:ext>
            </a:extLst>
          </p:cNvPr>
          <p:cNvPicPr>
            <a:picLocks noChangeAspect="1"/>
          </p:cNvPicPr>
          <p:nvPr userDrawn="1"/>
        </p:nvPicPr>
        <p:blipFill>
          <a:blip r:embed="rId2"/>
          <a:stretch>
            <a:fillRect/>
          </a:stretch>
        </p:blipFill>
        <p:spPr>
          <a:xfrm>
            <a:off x="10492684" y="6087158"/>
            <a:ext cx="1406587" cy="457200"/>
          </a:xfrm>
          <a:prstGeom prst="rect">
            <a:avLst/>
          </a:prstGeom>
        </p:spPr>
      </p:pic>
    </p:spTree>
    <p:extLst>
      <p:ext uri="{BB962C8B-B14F-4D97-AF65-F5344CB8AC3E}">
        <p14:creationId xmlns:p14="http://schemas.microsoft.com/office/powerpoint/2010/main" val="34173289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0" cap="none">
                <a:latin typeface="Calibri Light" panose="020F0302020204030204" pitchFamily="34" charset="0"/>
                <a:cs typeface="Calibri Light" panose="020F0302020204030204" pitchFamily="34" charset="0"/>
              </a:defRPr>
            </a:lvl1pPr>
          </a:lstStyle>
          <a:p>
            <a:r>
              <a:rPr lang="en-US"/>
              <a:t>Click to edit Master title style</a:t>
            </a:r>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latin typeface="Calibri Light" panose="020F0302020204030204" pitchFamily="34" charset="0"/>
                <a:cs typeface="Calibri Light" panose="020F0302020204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atin typeface="Calibri Light" panose="020F0302020204030204" pitchFamily="34" charset="0"/>
                <a:cs typeface="Calibri Light" panose="020F0302020204030204" pitchFamily="34" charset="0"/>
              </a:defRPr>
            </a:lvl1pPr>
          </a:lstStyle>
          <a:p>
            <a:pPr lvl="0"/>
            <a:r>
              <a:rPr lang="en-US"/>
              <a:t>Click to edit Master text styles</a:t>
            </a:r>
          </a:p>
        </p:txBody>
      </p:sp>
      <p:pic>
        <p:nvPicPr>
          <p:cNvPr id="10" name="Picture 9" descr="A picture containing text&#10;&#10;Description automatically generated">
            <a:extLst>
              <a:ext uri="{FF2B5EF4-FFF2-40B4-BE49-F238E27FC236}">
                <a16:creationId xmlns:a16="http://schemas.microsoft.com/office/drawing/2014/main" id="{ED67AD30-992E-426E-9277-2B2456EC75E9}"/>
              </a:ext>
            </a:extLst>
          </p:cNvPr>
          <p:cNvPicPr>
            <a:picLocks noChangeAspect="1"/>
          </p:cNvPicPr>
          <p:nvPr userDrawn="1"/>
        </p:nvPicPr>
        <p:blipFill>
          <a:blip r:embed="rId2"/>
          <a:stretch>
            <a:fillRect/>
          </a:stretch>
        </p:blipFill>
        <p:spPr>
          <a:xfrm>
            <a:off x="10492684" y="6087158"/>
            <a:ext cx="1406587" cy="457200"/>
          </a:xfrm>
          <a:prstGeom prst="rect">
            <a:avLst/>
          </a:prstGeom>
        </p:spPr>
      </p:pic>
    </p:spTree>
    <p:extLst>
      <p:ext uri="{BB962C8B-B14F-4D97-AF65-F5344CB8AC3E}">
        <p14:creationId xmlns:p14="http://schemas.microsoft.com/office/powerpoint/2010/main" val="36115056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b="0">
                <a:latin typeface="Calibri Light" panose="020F0302020204030204" pitchFamily="34" charset="0"/>
                <a:cs typeface="Calibri Light" panose="020F0302020204030204" pitchFamily="34" charset="0"/>
              </a:defRPr>
            </a:lvl1pPr>
          </a:lstStyle>
          <a:p>
            <a:r>
              <a:rPr lang="en-US"/>
              <a:t>Click to edit Master title style</a:t>
            </a:r>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atin typeface="Calibri Light" panose="020F0302020204030204" pitchFamily="34" charset="0"/>
                <a:cs typeface="Calibri Light" panose="020F0302020204030204" pitchFamily="34" charset="0"/>
              </a:defRPr>
            </a:lvl1pPr>
          </a:lstStyle>
          <a:p>
            <a:pPr lvl="0"/>
            <a:r>
              <a:rPr lang="en-US"/>
              <a:t>Click to edit Master text styles</a:t>
            </a:r>
          </a:p>
        </p:txBody>
      </p:sp>
      <p:pic>
        <p:nvPicPr>
          <p:cNvPr id="8" name="Picture 7" descr="A picture containing text&#10;&#10;Description automatically generated">
            <a:extLst>
              <a:ext uri="{FF2B5EF4-FFF2-40B4-BE49-F238E27FC236}">
                <a16:creationId xmlns:a16="http://schemas.microsoft.com/office/drawing/2014/main" id="{4F5EC094-CBFA-476D-A958-37100BD562EE}"/>
              </a:ext>
            </a:extLst>
          </p:cNvPr>
          <p:cNvPicPr>
            <a:picLocks noChangeAspect="1"/>
          </p:cNvPicPr>
          <p:nvPr userDrawn="1"/>
        </p:nvPicPr>
        <p:blipFill>
          <a:blip r:embed="rId2"/>
          <a:stretch>
            <a:fillRect/>
          </a:stretch>
        </p:blipFill>
        <p:spPr>
          <a:xfrm>
            <a:off x="10492684" y="6087158"/>
            <a:ext cx="1406587" cy="457200"/>
          </a:xfrm>
          <a:prstGeom prst="rect">
            <a:avLst/>
          </a:prstGeom>
        </p:spPr>
      </p:pic>
    </p:spTree>
    <p:extLst>
      <p:ext uri="{BB962C8B-B14F-4D97-AF65-F5344CB8AC3E}">
        <p14:creationId xmlns:p14="http://schemas.microsoft.com/office/powerpoint/2010/main" val="4480980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b="0">
                <a:latin typeface="Calibri Light" panose="020F0302020204030204" pitchFamily="34" charset="0"/>
                <a:cs typeface="Calibri Light" panose="020F0302020204030204" pitchFamily="34" charset="0"/>
              </a:defRPr>
            </a:lvl1p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defRPr>
                <a:latin typeface="Calibri Light" panose="020F0302020204030204" pitchFamily="34" charset="0"/>
                <a:cs typeface="Calibri Light" panose="020F0302020204030204" pitchFamily="34" charset="0"/>
              </a:defRPr>
            </a:lvl1pPr>
            <a:lvl2pPr>
              <a:defRPr>
                <a:latin typeface="Calibri Light" panose="020F0302020204030204" pitchFamily="34" charset="0"/>
                <a:cs typeface="Calibri Light" panose="020F0302020204030204" pitchFamily="34" charset="0"/>
              </a:defRPr>
            </a:lvl2pPr>
            <a:lvl3pPr>
              <a:defRPr>
                <a:latin typeface="Calibri Light" panose="020F0302020204030204" pitchFamily="34" charset="0"/>
                <a:cs typeface="Calibri Light" panose="020F0302020204030204" pitchFamily="34" charset="0"/>
              </a:defRPr>
            </a:lvl3pPr>
            <a:lvl4pPr>
              <a:defRPr>
                <a:latin typeface="Calibri Light" panose="020F0302020204030204" pitchFamily="34" charset="0"/>
                <a:cs typeface="Calibri Light" panose="020F0302020204030204" pitchFamily="34" charset="0"/>
              </a:defRPr>
            </a:lvl4pPr>
            <a:lvl5pPr>
              <a:defRPr>
                <a:latin typeface="Calibri Light" panose="020F0302020204030204" pitchFamily="34" charset="0"/>
                <a:cs typeface="Calibri Light" panose="020F03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descr="A picture containing text&#10;&#10;Description automatically generated">
            <a:extLst>
              <a:ext uri="{FF2B5EF4-FFF2-40B4-BE49-F238E27FC236}">
                <a16:creationId xmlns:a16="http://schemas.microsoft.com/office/drawing/2014/main" id="{390D6727-2855-472C-9651-F762CDAF1117}"/>
              </a:ext>
            </a:extLst>
          </p:cNvPr>
          <p:cNvPicPr>
            <a:picLocks noChangeAspect="1"/>
          </p:cNvPicPr>
          <p:nvPr userDrawn="1"/>
        </p:nvPicPr>
        <p:blipFill>
          <a:blip r:embed="rId2"/>
          <a:stretch>
            <a:fillRect/>
          </a:stretch>
        </p:blipFill>
        <p:spPr>
          <a:xfrm>
            <a:off x="10492684" y="6087158"/>
            <a:ext cx="1406587" cy="457200"/>
          </a:xfrm>
          <a:prstGeom prst="rect">
            <a:avLst/>
          </a:prstGeom>
        </p:spPr>
      </p:pic>
    </p:spTree>
    <p:extLst>
      <p:ext uri="{BB962C8B-B14F-4D97-AF65-F5344CB8AC3E}">
        <p14:creationId xmlns:p14="http://schemas.microsoft.com/office/powerpoint/2010/main" val="20702706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lvl1pPr>
              <a:defRPr b="0">
                <a:latin typeface="Calibri Light" panose="020F0302020204030204" pitchFamily="34" charset="0"/>
                <a:cs typeface="Calibri Light" panose="020F0302020204030204" pitchFamily="34" charset="0"/>
              </a:defRPr>
            </a:lvl1pPr>
          </a:lstStyle>
          <a:p>
            <a:r>
              <a:rPr lang="en-US"/>
              <a:t>Click to edit Master title style</a:t>
            </a:r>
          </a:p>
        </p:txBody>
      </p:sp>
      <p:sp>
        <p:nvSpPr>
          <p:cNvPr id="3" name="Vertical Text Placeholder 2"/>
          <p:cNvSpPr>
            <a:spLocks noGrp="1"/>
          </p:cNvSpPr>
          <p:nvPr>
            <p:ph type="body" orient="vert" idx="1"/>
          </p:nvPr>
        </p:nvSpPr>
        <p:spPr>
          <a:xfrm>
            <a:off x="810001" y="446089"/>
            <a:ext cx="6611540" cy="5414962"/>
          </a:xfrm>
        </p:spPr>
        <p:txBody>
          <a:bodyPr vert="eaVert" anchor="t"/>
          <a:lstStyle>
            <a:lvl1pPr>
              <a:defRPr>
                <a:latin typeface="Calibri Light" panose="020F0302020204030204" pitchFamily="34" charset="0"/>
                <a:cs typeface="Calibri Light" panose="020F0302020204030204" pitchFamily="34" charset="0"/>
              </a:defRPr>
            </a:lvl1pPr>
            <a:lvl2pPr>
              <a:defRPr>
                <a:latin typeface="Calibri Light" panose="020F0302020204030204" pitchFamily="34" charset="0"/>
                <a:cs typeface="Calibri Light" panose="020F0302020204030204" pitchFamily="34" charset="0"/>
              </a:defRPr>
            </a:lvl2pPr>
            <a:lvl3pPr>
              <a:defRPr>
                <a:latin typeface="Calibri Light" panose="020F0302020204030204" pitchFamily="34" charset="0"/>
                <a:cs typeface="Calibri Light" panose="020F0302020204030204" pitchFamily="34" charset="0"/>
              </a:defRPr>
            </a:lvl3pPr>
            <a:lvl4pPr>
              <a:defRPr>
                <a:latin typeface="Calibri Light" panose="020F0302020204030204" pitchFamily="34" charset="0"/>
                <a:cs typeface="Calibri Light" panose="020F0302020204030204" pitchFamily="34" charset="0"/>
              </a:defRPr>
            </a:lvl4pPr>
            <a:lvl5pPr>
              <a:defRPr>
                <a:latin typeface="Calibri Light" panose="020F0302020204030204" pitchFamily="34" charset="0"/>
                <a:cs typeface="Calibri Light" panose="020F03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descr="A picture containing text&#10;&#10;Description automatically generated">
            <a:extLst>
              <a:ext uri="{FF2B5EF4-FFF2-40B4-BE49-F238E27FC236}">
                <a16:creationId xmlns:a16="http://schemas.microsoft.com/office/drawing/2014/main" id="{BD13E444-D9F5-402C-A9FD-78015E7D4443}"/>
              </a:ext>
            </a:extLst>
          </p:cNvPr>
          <p:cNvPicPr>
            <a:picLocks noChangeAspect="1"/>
          </p:cNvPicPr>
          <p:nvPr userDrawn="1"/>
        </p:nvPicPr>
        <p:blipFill>
          <a:blip r:embed="rId2"/>
          <a:stretch>
            <a:fillRect/>
          </a:stretch>
        </p:blipFill>
        <p:spPr>
          <a:xfrm>
            <a:off x="10492684" y="6087158"/>
            <a:ext cx="1406587" cy="457200"/>
          </a:xfrm>
          <a:prstGeom prst="rect">
            <a:avLst/>
          </a:prstGeom>
        </p:spPr>
      </p:pic>
    </p:spTree>
    <p:extLst>
      <p:ext uri="{BB962C8B-B14F-4D97-AF65-F5344CB8AC3E}">
        <p14:creationId xmlns:p14="http://schemas.microsoft.com/office/powerpoint/2010/main" val="1809233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E5378-5A98-487F-A1F4-F2A5F36902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F38DAC-EB76-4E6E-B0D6-E8071666DB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678008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85FC7-261F-43DD-AE92-F14C9CA49B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10F224-2524-4356-BB1B-A9AB7B192C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E9D782-8227-46F8-ABBC-0050A4AEE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472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C0109-51E0-4E60-826B-8151522D6E49}"/>
              </a:ext>
            </a:extLst>
          </p:cNvPr>
          <p:cNvSpPr>
            <a:spLocks noGrp="1"/>
          </p:cNvSpPr>
          <p:nvPr>
            <p:ph type="title"/>
          </p:nvPr>
        </p:nvSpPr>
        <p:spPr>
          <a:xfrm>
            <a:off x="839788" y="365125"/>
            <a:ext cx="9347921"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0376BB0-C5E6-4A53-84AF-BED73BDAB7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AB9485-E5E8-4005-BD8D-56364AD98D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C6F3524-7169-47E0-B0A3-2476142BC8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6F330B-FDD1-426D-B26A-15DE2E2064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5165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FC54B-1695-4798-8EF3-E8D374A3B86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88158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2627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26E73-09EC-46F8-A1D5-13FE79F187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54B612-FA65-43F7-8192-9EECCFCDB311}"/>
              </a:ext>
            </a:extLst>
          </p:cNvPr>
          <p:cNvSpPr>
            <a:spLocks noGrp="1"/>
          </p:cNvSpPr>
          <p:nvPr>
            <p:ph idx="1"/>
          </p:nvPr>
        </p:nvSpPr>
        <p:spPr>
          <a:xfrm>
            <a:off x="5183188" y="1579418"/>
            <a:ext cx="6172200" cy="428163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9038107-EAB8-4B7B-B8D3-4B93F6323F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08439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C0A5F-B5B1-421D-B195-06EB104689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7498F32-42B2-468C-A9D5-36503D5968EB}"/>
              </a:ext>
            </a:extLst>
          </p:cNvPr>
          <p:cNvSpPr>
            <a:spLocks noGrp="1"/>
          </p:cNvSpPr>
          <p:nvPr>
            <p:ph type="pic" idx="1"/>
          </p:nvPr>
        </p:nvSpPr>
        <p:spPr>
          <a:xfrm>
            <a:off x="5183188" y="1625600"/>
            <a:ext cx="6172200" cy="42354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D15DE85-E9CC-48A0-B0F9-82560806C7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853273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A5146A-D53D-457E-9533-855D734DF1F2}"/>
              </a:ext>
            </a:extLst>
          </p:cNvPr>
          <p:cNvSpPr>
            <a:spLocks noGrp="1"/>
          </p:cNvSpPr>
          <p:nvPr>
            <p:ph type="title"/>
          </p:nvPr>
        </p:nvSpPr>
        <p:spPr>
          <a:xfrm>
            <a:off x="1274628" y="559089"/>
            <a:ext cx="8432790" cy="90025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437297-B248-4A59-95E3-D0532BF6FEF4}"/>
              </a:ext>
            </a:extLst>
          </p:cNvPr>
          <p:cNvSpPr>
            <a:spLocks noGrp="1"/>
          </p:cNvSpPr>
          <p:nvPr>
            <p:ph type="body" idx="1"/>
          </p:nvPr>
        </p:nvSpPr>
        <p:spPr>
          <a:xfrm>
            <a:off x="1274628" y="1574800"/>
            <a:ext cx="9839036"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Flowchart: Data 14">
            <a:extLst>
              <a:ext uri="{FF2B5EF4-FFF2-40B4-BE49-F238E27FC236}">
                <a16:creationId xmlns:a16="http://schemas.microsoft.com/office/drawing/2014/main" id="{49CD411F-8015-432F-BC57-A8D3A615B8D6}"/>
              </a:ext>
            </a:extLst>
          </p:cNvPr>
          <p:cNvSpPr/>
          <p:nvPr userDrawn="1"/>
        </p:nvSpPr>
        <p:spPr>
          <a:xfrm>
            <a:off x="-1801081" y="0"/>
            <a:ext cx="3075709" cy="1459346"/>
          </a:xfrm>
          <a:prstGeom prst="flowChartInputOutput">
            <a:avLst/>
          </a:prstGeom>
          <a:solidFill>
            <a:srgbClr val="006CB3"/>
          </a:solidFill>
          <a:ln>
            <a:solidFill>
              <a:srgbClr val="7E92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Data 16">
            <a:extLst>
              <a:ext uri="{FF2B5EF4-FFF2-40B4-BE49-F238E27FC236}">
                <a16:creationId xmlns:a16="http://schemas.microsoft.com/office/drawing/2014/main" id="{487F3A6E-9ACF-4F66-B356-D20CC9CAE469}"/>
              </a:ext>
            </a:extLst>
          </p:cNvPr>
          <p:cNvSpPr/>
          <p:nvPr userDrawn="1"/>
        </p:nvSpPr>
        <p:spPr>
          <a:xfrm>
            <a:off x="-2470727" y="1574800"/>
            <a:ext cx="3075709" cy="1459346"/>
          </a:xfrm>
          <a:prstGeom prst="flowChartInputOutput">
            <a:avLst/>
          </a:prstGeom>
          <a:solidFill>
            <a:srgbClr val="7E929F"/>
          </a:solidFill>
          <a:ln>
            <a:solidFill>
              <a:srgbClr val="006C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descr="Logo, company name&#10;&#10;Description automatically generated">
            <a:extLst>
              <a:ext uri="{FF2B5EF4-FFF2-40B4-BE49-F238E27FC236}">
                <a16:creationId xmlns:a16="http://schemas.microsoft.com/office/drawing/2014/main" id="{C87748F5-9DF8-4A3B-966B-F4749CE44025}"/>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458106" y="557786"/>
            <a:ext cx="1311115" cy="914400"/>
          </a:xfrm>
          <a:prstGeom prst="rect">
            <a:avLst/>
          </a:prstGeom>
        </p:spPr>
      </p:pic>
    </p:spTree>
    <p:extLst>
      <p:ext uri="{BB962C8B-B14F-4D97-AF65-F5344CB8AC3E}">
        <p14:creationId xmlns:p14="http://schemas.microsoft.com/office/powerpoint/2010/main" val="2411667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5/14/2025</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148981721"/>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ben.konruff@wtcsystem.edu"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E4185-317E-488B-9E43-9E93636D05DE}"/>
              </a:ext>
            </a:extLst>
          </p:cNvPr>
          <p:cNvSpPr>
            <a:spLocks noGrp="1"/>
          </p:cNvSpPr>
          <p:nvPr>
            <p:ph type="ctrTitle"/>
          </p:nvPr>
        </p:nvSpPr>
        <p:spPr>
          <a:xfrm>
            <a:off x="810000" y="3155093"/>
            <a:ext cx="10572000" cy="886086"/>
          </a:xfrm>
        </p:spPr>
        <p:txBody>
          <a:bodyPr/>
          <a:lstStyle/>
          <a:p>
            <a:r>
              <a:rPr lang="en-US" dirty="0">
                <a:latin typeface="Calibri Light"/>
                <a:cs typeface="Calibri Light"/>
              </a:rPr>
              <a:t>AEFLA Assessment Policy and Alternative Placement</a:t>
            </a:r>
          </a:p>
        </p:txBody>
      </p:sp>
    </p:spTree>
    <p:extLst>
      <p:ext uri="{BB962C8B-B14F-4D97-AF65-F5344CB8AC3E}">
        <p14:creationId xmlns:p14="http://schemas.microsoft.com/office/powerpoint/2010/main" val="3845613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C44A-802F-4E87-8E3F-41C6584BB86E}"/>
              </a:ext>
            </a:extLst>
          </p:cNvPr>
          <p:cNvSpPr>
            <a:spLocks noGrp="1"/>
          </p:cNvSpPr>
          <p:nvPr>
            <p:ph type="title"/>
          </p:nvPr>
        </p:nvSpPr>
        <p:spPr/>
        <p:txBody>
          <a:bodyPr>
            <a:normAutofit/>
          </a:bodyPr>
          <a:lstStyle/>
          <a:p>
            <a:r>
              <a:rPr lang="en-US" b="1" dirty="0"/>
              <a:t>Fact #6</a:t>
            </a:r>
          </a:p>
        </p:txBody>
      </p:sp>
      <p:sp>
        <p:nvSpPr>
          <p:cNvPr id="6" name="Content Placeholder 5">
            <a:extLst>
              <a:ext uri="{FF2B5EF4-FFF2-40B4-BE49-F238E27FC236}">
                <a16:creationId xmlns:a16="http://schemas.microsoft.com/office/drawing/2014/main" id="{E2871EDB-F98C-4BF4-9AF5-7CE3018DED78}"/>
              </a:ext>
            </a:extLst>
          </p:cNvPr>
          <p:cNvSpPr>
            <a:spLocks noGrp="1"/>
          </p:cNvSpPr>
          <p:nvPr>
            <p:ph idx="1"/>
          </p:nvPr>
        </p:nvSpPr>
        <p:spPr>
          <a:xfrm>
            <a:off x="797823" y="1415100"/>
            <a:ext cx="10896872" cy="2304246"/>
          </a:xfrm>
        </p:spPr>
        <p:txBody>
          <a:bodyPr>
            <a:normAutofit/>
          </a:bodyPr>
          <a:lstStyle/>
          <a:p>
            <a:pPr marL="0" indent="0">
              <a:buNone/>
            </a:pPr>
            <a:r>
              <a:rPr lang="en-US" sz="3200" b="1" i="1" dirty="0"/>
              <a:t>Providers may report one test record for a given test topic from the previous fiscal year as long as the test date was between January 1 to June 30. The test can serve as a pre-test for assessing pre-/post-test gains in the new fiscal year.</a:t>
            </a:r>
          </a:p>
        </p:txBody>
      </p:sp>
      <p:graphicFrame>
        <p:nvGraphicFramePr>
          <p:cNvPr id="4" name="Table 3">
            <a:extLst>
              <a:ext uri="{FF2B5EF4-FFF2-40B4-BE49-F238E27FC236}">
                <a16:creationId xmlns:a16="http://schemas.microsoft.com/office/drawing/2014/main" id="{63BF5439-3F19-6ABE-933F-6D0994744993}"/>
              </a:ext>
            </a:extLst>
          </p:cNvPr>
          <p:cNvGraphicFramePr>
            <a:graphicFrameLocks noGrp="1"/>
          </p:cNvGraphicFramePr>
          <p:nvPr/>
        </p:nvGraphicFramePr>
        <p:xfrm>
          <a:off x="2412331" y="3915736"/>
          <a:ext cx="6581274" cy="2165350"/>
        </p:xfrm>
        <a:graphic>
          <a:graphicData uri="http://schemas.openxmlformats.org/drawingml/2006/table">
            <a:tbl>
              <a:tblPr/>
              <a:tblGrid>
                <a:gridCol w="2137866">
                  <a:extLst>
                    <a:ext uri="{9D8B030D-6E8A-4147-A177-3AD203B41FA5}">
                      <a16:colId xmlns:a16="http://schemas.microsoft.com/office/drawing/2014/main" val="3875138967"/>
                    </a:ext>
                  </a:extLst>
                </a:gridCol>
                <a:gridCol w="2431298">
                  <a:extLst>
                    <a:ext uri="{9D8B030D-6E8A-4147-A177-3AD203B41FA5}">
                      <a16:colId xmlns:a16="http://schemas.microsoft.com/office/drawing/2014/main" val="910430658"/>
                    </a:ext>
                  </a:extLst>
                </a:gridCol>
                <a:gridCol w="2012110">
                  <a:extLst>
                    <a:ext uri="{9D8B030D-6E8A-4147-A177-3AD203B41FA5}">
                      <a16:colId xmlns:a16="http://schemas.microsoft.com/office/drawing/2014/main" val="4140073492"/>
                    </a:ext>
                  </a:extLst>
                </a:gridCol>
              </a:tblGrid>
              <a:tr h="405573">
                <a:tc>
                  <a:txBody>
                    <a:bodyPr/>
                    <a:lstStyle/>
                    <a:p>
                      <a:pPr algn="l" fontAlgn="b"/>
                      <a:r>
                        <a:rPr lang="en-US" sz="2800" b="1" i="0" u="none" strike="noStrike" dirty="0">
                          <a:solidFill>
                            <a:srgbClr val="000000"/>
                          </a:solidFill>
                          <a:effectLst/>
                          <a:latin typeface="Calibri" panose="020F0502020204030204" pitchFamily="34" charset="0"/>
                        </a:rPr>
                        <a:t>Test Topic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b"/>
                      <a:r>
                        <a:rPr lang="en-US" sz="2800" b="1" i="0" u="none" strike="noStrike" dirty="0">
                          <a:solidFill>
                            <a:srgbClr val="000000"/>
                          </a:solidFill>
                          <a:effectLst/>
                          <a:latin typeface="Calibri" panose="020F0502020204030204" pitchFamily="34" charset="0"/>
                        </a:rPr>
                        <a:t>Test Date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b"/>
                      <a:r>
                        <a:rPr lang="en-US" sz="2800" b="1" i="0" u="none" strike="noStrike" dirty="0">
                          <a:solidFill>
                            <a:srgbClr val="000000"/>
                          </a:solidFill>
                          <a:effectLst/>
                          <a:latin typeface="Calibri" panose="020F0502020204030204" pitchFamily="34" charset="0"/>
                        </a:rPr>
                        <a:t>NRS Level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457000596"/>
                  </a:ext>
                </a:extLst>
              </a:tr>
              <a:tr h="405573">
                <a:tc>
                  <a:txBody>
                    <a:bodyPr/>
                    <a:lstStyle/>
                    <a:p>
                      <a:pPr algn="l" fontAlgn="b"/>
                      <a:r>
                        <a:rPr lang="en-US" sz="2800" b="0" i="0" u="none" strike="noStrike" dirty="0">
                          <a:solidFill>
                            <a:srgbClr val="000000"/>
                          </a:solidFill>
                          <a:effectLst/>
                          <a:latin typeface="Calibri" panose="020F0502020204030204" pitchFamily="34" charset="0"/>
                        </a:rPr>
                        <a:t>Math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dirty="0">
                          <a:solidFill>
                            <a:srgbClr val="000000"/>
                          </a:solidFill>
                          <a:effectLst/>
                          <a:latin typeface="Calibri" panose="020F0502020204030204" pitchFamily="34" charset="0"/>
                        </a:rPr>
                        <a:t>5/24/2024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5050165"/>
                  </a:ext>
                </a:extLst>
              </a:tr>
              <a:tr h="405573">
                <a:tc>
                  <a:txBody>
                    <a:bodyPr/>
                    <a:lstStyle/>
                    <a:p>
                      <a:pPr algn="l" fontAlgn="b"/>
                      <a:r>
                        <a:rPr lang="en-US" sz="2800" b="0" i="0" u="none" strike="noStrike">
                          <a:solidFill>
                            <a:srgbClr val="000000"/>
                          </a:solidFill>
                          <a:effectLst/>
                          <a:latin typeface="Calibri" panose="020F0502020204030204" pitchFamily="34" charset="0"/>
                        </a:rPr>
                        <a:t>Math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dirty="0">
                          <a:solidFill>
                            <a:srgbClr val="000000"/>
                          </a:solidFill>
                          <a:effectLst/>
                          <a:latin typeface="Calibri" panose="020F0502020204030204" pitchFamily="34" charset="0"/>
                        </a:rPr>
                        <a:t>7/15/2024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4834069"/>
                  </a:ext>
                </a:extLst>
              </a:tr>
              <a:tr h="405573">
                <a:tc>
                  <a:txBody>
                    <a:bodyPr/>
                    <a:lstStyle/>
                    <a:p>
                      <a:pPr algn="l" fontAlgn="b"/>
                      <a:r>
                        <a:rPr lang="en-US" sz="2800" b="0" i="0" u="none" strike="noStrike">
                          <a:solidFill>
                            <a:srgbClr val="000000"/>
                          </a:solidFill>
                          <a:effectLst/>
                          <a:latin typeface="Calibri" panose="020F0502020204030204" pitchFamily="34" charset="0"/>
                        </a:rPr>
                        <a:t>Reading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dirty="0">
                          <a:solidFill>
                            <a:srgbClr val="000000"/>
                          </a:solidFill>
                          <a:effectLst/>
                          <a:latin typeface="Calibri" panose="020F0502020204030204" pitchFamily="34" charset="0"/>
                        </a:rPr>
                        <a:t>7/15/2024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3478270"/>
                  </a:ext>
                </a:extLst>
              </a:tr>
              <a:tr h="405573">
                <a:tc>
                  <a:txBody>
                    <a:bodyPr/>
                    <a:lstStyle/>
                    <a:p>
                      <a:pPr algn="l" fontAlgn="b"/>
                      <a:r>
                        <a:rPr lang="en-US" sz="2800" b="0" i="0" u="none" strike="noStrike">
                          <a:solidFill>
                            <a:srgbClr val="000000"/>
                          </a:solidFill>
                          <a:effectLst/>
                          <a:latin typeface="Calibri" panose="020F0502020204030204" pitchFamily="34" charset="0"/>
                        </a:rPr>
                        <a:t>Reading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dirty="0">
                          <a:solidFill>
                            <a:srgbClr val="000000"/>
                          </a:solidFill>
                          <a:effectLst/>
                          <a:latin typeface="Calibri" panose="020F0502020204030204" pitchFamily="34" charset="0"/>
                        </a:rPr>
                        <a:t>10/12/2024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dirty="0">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754083"/>
                  </a:ext>
                </a:extLst>
              </a:tr>
            </a:tbl>
          </a:graphicData>
        </a:graphic>
      </p:graphicFrame>
    </p:spTree>
    <p:extLst>
      <p:ext uri="{BB962C8B-B14F-4D97-AF65-F5344CB8AC3E}">
        <p14:creationId xmlns:p14="http://schemas.microsoft.com/office/powerpoint/2010/main" val="520045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C44A-802F-4E87-8E3F-41C6584BB86E}"/>
              </a:ext>
            </a:extLst>
          </p:cNvPr>
          <p:cNvSpPr>
            <a:spLocks noGrp="1"/>
          </p:cNvSpPr>
          <p:nvPr>
            <p:ph type="title"/>
          </p:nvPr>
        </p:nvSpPr>
        <p:spPr/>
        <p:txBody>
          <a:bodyPr>
            <a:normAutofit/>
          </a:bodyPr>
          <a:lstStyle/>
          <a:p>
            <a:r>
              <a:rPr lang="en-US" b="1" dirty="0"/>
              <a:t>Fact #7</a:t>
            </a:r>
          </a:p>
        </p:txBody>
      </p:sp>
      <p:sp>
        <p:nvSpPr>
          <p:cNvPr id="6" name="Content Placeholder 5">
            <a:extLst>
              <a:ext uri="{FF2B5EF4-FFF2-40B4-BE49-F238E27FC236}">
                <a16:creationId xmlns:a16="http://schemas.microsoft.com/office/drawing/2014/main" id="{E2871EDB-F98C-4BF4-9AF5-7CE3018DED78}"/>
              </a:ext>
            </a:extLst>
          </p:cNvPr>
          <p:cNvSpPr>
            <a:spLocks noGrp="1"/>
          </p:cNvSpPr>
          <p:nvPr>
            <p:ph idx="1"/>
          </p:nvPr>
        </p:nvSpPr>
        <p:spPr>
          <a:xfrm>
            <a:off x="797823" y="1415100"/>
            <a:ext cx="10896872" cy="2304246"/>
          </a:xfrm>
        </p:spPr>
        <p:txBody>
          <a:bodyPr>
            <a:normAutofit/>
          </a:bodyPr>
          <a:lstStyle/>
          <a:p>
            <a:pPr marL="0" indent="0">
              <a:buNone/>
            </a:pPr>
            <a:r>
              <a:rPr lang="en-US" sz="3200" b="1" i="1" dirty="0">
                <a:solidFill>
                  <a:srgbClr val="000000"/>
                </a:solidFill>
                <a:effectLst/>
                <a:latin typeface="Calibri" panose="020F0502020204030204" pitchFamily="34" charset="0"/>
              </a:rPr>
              <a:t>​</a:t>
            </a:r>
            <a:r>
              <a:rPr lang="en-US" sz="3200" b="1" i="1" u="none" strike="noStrike" dirty="0">
                <a:solidFill>
                  <a:srgbClr val="000000"/>
                </a:solidFill>
                <a:effectLst/>
                <a:latin typeface="Calibri" panose="020F0502020204030204" pitchFamily="34" charset="0"/>
              </a:rPr>
              <a:t>If a student has multiple test scores with the same test topic in a Period of Participation, the latest test date that is a standardized test is considered a post-test when assessing pre-/post-test gains.</a:t>
            </a:r>
            <a:endParaRPr lang="en-US" sz="3200" b="1" i="1" dirty="0"/>
          </a:p>
        </p:txBody>
      </p:sp>
      <p:graphicFrame>
        <p:nvGraphicFramePr>
          <p:cNvPr id="4" name="Table 3">
            <a:extLst>
              <a:ext uri="{FF2B5EF4-FFF2-40B4-BE49-F238E27FC236}">
                <a16:creationId xmlns:a16="http://schemas.microsoft.com/office/drawing/2014/main" id="{2ABDB0AA-D17F-2A33-C26C-18737DE9B769}"/>
              </a:ext>
            </a:extLst>
          </p:cNvPr>
          <p:cNvGraphicFramePr>
            <a:graphicFrameLocks noGrp="1"/>
          </p:cNvGraphicFramePr>
          <p:nvPr/>
        </p:nvGraphicFramePr>
        <p:xfrm>
          <a:off x="2412331" y="3915736"/>
          <a:ext cx="6581274" cy="1732280"/>
        </p:xfrm>
        <a:graphic>
          <a:graphicData uri="http://schemas.openxmlformats.org/drawingml/2006/table">
            <a:tbl>
              <a:tblPr/>
              <a:tblGrid>
                <a:gridCol w="2137866">
                  <a:extLst>
                    <a:ext uri="{9D8B030D-6E8A-4147-A177-3AD203B41FA5}">
                      <a16:colId xmlns:a16="http://schemas.microsoft.com/office/drawing/2014/main" val="3875138967"/>
                    </a:ext>
                  </a:extLst>
                </a:gridCol>
                <a:gridCol w="2431298">
                  <a:extLst>
                    <a:ext uri="{9D8B030D-6E8A-4147-A177-3AD203B41FA5}">
                      <a16:colId xmlns:a16="http://schemas.microsoft.com/office/drawing/2014/main" val="910430658"/>
                    </a:ext>
                  </a:extLst>
                </a:gridCol>
                <a:gridCol w="2012110">
                  <a:extLst>
                    <a:ext uri="{9D8B030D-6E8A-4147-A177-3AD203B41FA5}">
                      <a16:colId xmlns:a16="http://schemas.microsoft.com/office/drawing/2014/main" val="4140073492"/>
                    </a:ext>
                  </a:extLst>
                </a:gridCol>
              </a:tblGrid>
              <a:tr h="405573">
                <a:tc>
                  <a:txBody>
                    <a:bodyPr/>
                    <a:lstStyle/>
                    <a:p>
                      <a:pPr algn="l" fontAlgn="b"/>
                      <a:r>
                        <a:rPr lang="en-US" sz="2800" b="1" i="0" u="none" strike="noStrike" dirty="0">
                          <a:solidFill>
                            <a:srgbClr val="000000"/>
                          </a:solidFill>
                          <a:effectLst/>
                          <a:latin typeface="Calibri" panose="020F0502020204030204" pitchFamily="34" charset="0"/>
                        </a:rPr>
                        <a:t>Test Topic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b"/>
                      <a:r>
                        <a:rPr lang="en-US" sz="2800" b="1" i="0" u="none" strike="noStrike" dirty="0">
                          <a:solidFill>
                            <a:srgbClr val="000000"/>
                          </a:solidFill>
                          <a:effectLst/>
                          <a:latin typeface="Calibri" panose="020F0502020204030204" pitchFamily="34" charset="0"/>
                        </a:rPr>
                        <a:t>Test Date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b"/>
                      <a:r>
                        <a:rPr lang="en-US" sz="2800" b="1" i="0" u="none" strike="noStrike" dirty="0">
                          <a:solidFill>
                            <a:srgbClr val="000000"/>
                          </a:solidFill>
                          <a:effectLst/>
                          <a:latin typeface="Calibri" panose="020F0502020204030204" pitchFamily="34" charset="0"/>
                        </a:rPr>
                        <a:t>NRS Level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457000596"/>
                  </a:ext>
                </a:extLst>
              </a:tr>
              <a:tr h="405573">
                <a:tc>
                  <a:txBody>
                    <a:bodyPr/>
                    <a:lstStyle/>
                    <a:p>
                      <a:pPr algn="l" fontAlgn="b"/>
                      <a:r>
                        <a:rPr lang="en-US" sz="2800" b="0" i="0" u="none" strike="noStrike">
                          <a:solidFill>
                            <a:srgbClr val="000000"/>
                          </a:solidFill>
                          <a:effectLst/>
                          <a:latin typeface="Calibri" panose="020F0502020204030204" pitchFamily="34" charset="0"/>
                        </a:rPr>
                        <a:t>Math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dirty="0">
                          <a:solidFill>
                            <a:srgbClr val="000000"/>
                          </a:solidFill>
                          <a:effectLst/>
                          <a:latin typeface="Calibri" panose="020F0502020204030204" pitchFamily="34" charset="0"/>
                        </a:rPr>
                        <a:t>7/24/2024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5050165"/>
                  </a:ext>
                </a:extLst>
              </a:tr>
              <a:tr h="405573">
                <a:tc>
                  <a:txBody>
                    <a:bodyPr/>
                    <a:lstStyle/>
                    <a:p>
                      <a:pPr algn="l" fontAlgn="b"/>
                      <a:r>
                        <a:rPr lang="en-US" sz="2800" b="0" i="0" u="none" strike="noStrike">
                          <a:solidFill>
                            <a:srgbClr val="000000"/>
                          </a:solidFill>
                          <a:effectLst/>
                          <a:latin typeface="Calibri" panose="020F0502020204030204" pitchFamily="34" charset="0"/>
                        </a:rPr>
                        <a:t>Math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dirty="0">
                          <a:solidFill>
                            <a:srgbClr val="000000"/>
                          </a:solidFill>
                          <a:effectLst/>
                          <a:latin typeface="Calibri" panose="020F0502020204030204" pitchFamily="34" charset="0"/>
                        </a:rPr>
                        <a:t>8/25/2024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4834069"/>
                  </a:ext>
                </a:extLst>
              </a:tr>
              <a:tr h="405573">
                <a:tc>
                  <a:txBody>
                    <a:bodyPr/>
                    <a:lstStyle/>
                    <a:p>
                      <a:pPr algn="l" fontAlgn="b"/>
                      <a:r>
                        <a:rPr lang="en-US" sz="2800" b="0" i="0" u="none" strike="noStrike" dirty="0">
                          <a:solidFill>
                            <a:srgbClr val="000000"/>
                          </a:solidFill>
                          <a:effectLst/>
                          <a:latin typeface="Calibri" panose="020F0502020204030204" pitchFamily="34" charset="0"/>
                        </a:rPr>
                        <a:t>Math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dirty="0">
                          <a:solidFill>
                            <a:srgbClr val="000000"/>
                          </a:solidFill>
                          <a:effectLst/>
                          <a:latin typeface="Calibri" panose="020F0502020204030204" pitchFamily="34" charset="0"/>
                        </a:rPr>
                        <a:t>10/31/2024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dirty="0">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3478270"/>
                  </a:ext>
                </a:extLst>
              </a:tr>
            </a:tbl>
          </a:graphicData>
        </a:graphic>
      </p:graphicFrame>
    </p:spTree>
    <p:extLst>
      <p:ext uri="{BB962C8B-B14F-4D97-AF65-F5344CB8AC3E}">
        <p14:creationId xmlns:p14="http://schemas.microsoft.com/office/powerpoint/2010/main" val="2824570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C44A-802F-4E87-8E3F-41C6584BB86E}"/>
              </a:ext>
            </a:extLst>
          </p:cNvPr>
          <p:cNvSpPr>
            <a:spLocks noGrp="1"/>
          </p:cNvSpPr>
          <p:nvPr>
            <p:ph type="title"/>
          </p:nvPr>
        </p:nvSpPr>
        <p:spPr/>
        <p:txBody>
          <a:bodyPr>
            <a:normAutofit/>
          </a:bodyPr>
          <a:lstStyle/>
          <a:p>
            <a:r>
              <a:rPr lang="en-US" b="1" dirty="0"/>
              <a:t>Fact #8</a:t>
            </a:r>
          </a:p>
        </p:txBody>
      </p:sp>
      <p:sp>
        <p:nvSpPr>
          <p:cNvPr id="6" name="Content Placeholder 5">
            <a:extLst>
              <a:ext uri="{FF2B5EF4-FFF2-40B4-BE49-F238E27FC236}">
                <a16:creationId xmlns:a16="http://schemas.microsoft.com/office/drawing/2014/main" id="{E2871EDB-F98C-4BF4-9AF5-7CE3018DED78}"/>
              </a:ext>
            </a:extLst>
          </p:cNvPr>
          <p:cNvSpPr>
            <a:spLocks noGrp="1"/>
          </p:cNvSpPr>
          <p:nvPr>
            <p:ph idx="1"/>
          </p:nvPr>
        </p:nvSpPr>
        <p:spPr>
          <a:xfrm>
            <a:off x="797823" y="1415100"/>
            <a:ext cx="10896872" cy="2304246"/>
          </a:xfrm>
        </p:spPr>
        <p:txBody>
          <a:bodyPr>
            <a:normAutofit/>
          </a:bodyPr>
          <a:lstStyle/>
          <a:p>
            <a:pPr marL="0" indent="0">
              <a:buNone/>
            </a:pPr>
            <a:r>
              <a:rPr lang="en-US" sz="3200" b="1" i="1" dirty="0"/>
              <a:t>-Student test data should be recorded within five business days into the local program’s data system.</a:t>
            </a:r>
          </a:p>
        </p:txBody>
      </p:sp>
      <p:sp>
        <p:nvSpPr>
          <p:cNvPr id="7" name="Content Placeholder 5">
            <a:extLst>
              <a:ext uri="{FF2B5EF4-FFF2-40B4-BE49-F238E27FC236}">
                <a16:creationId xmlns:a16="http://schemas.microsoft.com/office/drawing/2014/main" id="{299B4117-B692-A871-2D8B-CBA1D61F61D4}"/>
              </a:ext>
            </a:extLst>
          </p:cNvPr>
          <p:cNvSpPr txBox="1">
            <a:spLocks/>
          </p:cNvSpPr>
          <p:nvPr/>
        </p:nvSpPr>
        <p:spPr>
          <a:xfrm>
            <a:off x="797823" y="2698468"/>
            <a:ext cx="10896872" cy="23042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200" b="1" i="1" dirty="0"/>
              <a:t>-AEFLA data, including assessment data, should be submitted to the WTCS Office on a quarterly basis.</a:t>
            </a:r>
          </a:p>
        </p:txBody>
      </p:sp>
      <p:sp>
        <p:nvSpPr>
          <p:cNvPr id="9" name="Rectangle 8">
            <a:extLst>
              <a:ext uri="{FF2B5EF4-FFF2-40B4-BE49-F238E27FC236}">
                <a16:creationId xmlns:a16="http://schemas.microsoft.com/office/drawing/2014/main" id="{0FEB4CE1-A4B6-7401-9DA3-E5E797C86D8E}"/>
              </a:ext>
            </a:extLst>
          </p:cNvPr>
          <p:cNvSpPr/>
          <p:nvPr/>
        </p:nvSpPr>
        <p:spPr>
          <a:xfrm>
            <a:off x="4060658" y="3911740"/>
            <a:ext cx="3765885" cy="25973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buFont typeface="Arial" panose="020B0604020202020204" pitchFamily="34" charset="0"/>
              <a:buChar char="•"/>
            </a:pPr>
            <a:r>
              <a:rPr lang="en-US" sz="3600" dirty="0"/>
              <a:t>October 14</a:t>
            </a:r>
          </a:p>
          <a:p>
            <a:pPr marL="571500" indent="-571500">
              <a:buFont typeface="Arial" panose="020B0604020202020204" pitchFamily="34" charset="0"/>
              <a:buChar char="•"/>
            </a:pPr>
            <a:r>
              <a:rPr lang="en-US" sz="3600" dirty="0"/>
              <a:t>January 14</a:t>
            </a:r>
          </a:p>
          <a:p>
            <a:pPr marL="571500" indent="-571500">
              <a:buFont typeface="Arial" panose="020B0604020202020204" pitchFamily="34" charset="0"/>
              <a:buChar char="•"/>
            </a:pPr>
            <a:r>
              <a:rPr lang="en-US" sz="3600" dirty="0"/>
              <a:t>April 14</a:t>
            </a:r>
          </a:p>
          <a:p>
            <a:pPr marL="571500" indent="-571500">
              <a:buFont typeface="Arial" panose="020B0604020202020204" pitchFamily="34" charset="0"/>
              <a:buChar char="•"/>
            </a:pPr>
            <a:r>
              <a:rPr lang="en-US" sz="3600" dirty="0"/>
              <a:t>July 14</a:t>
            </a:r>
          </a:p>
        </p:txBody>
      </p:sp>
    </p:spTree>
    <p:extLst>
      <p:ext uri="{BB962C8B-B14F-4D97-AF65-F5344CB8AC3E}">
        <p14:creationId xmlns:p14="http://schemas.microsoft.com/office/powerpoint/2010/main" val="1478792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C44A-802F-4E87-8E3F-41C6584BB86E}"/>
              </a:ext>
            </a:extLst>
          </p:cNvPr>
          <p:cNvSpPr>
            <a:spLocks noGrp="1"/>
          </p:cNvSpPr>
          <p:nvPr>
            <p:ph type="title"/>
          </p:nvPr>
        </p:nvSpPr>
        <p:spPr/>
        <p:txBody>
          <a:bodyPr>
            <a:normAutofit/>
          </a:bodyPr>
          <a:lstStyle/>
          <a:p>
            <a:r>
              <a:rPr lang="en-US" b="1" dirty="0"/>
              <a:t>Fact #9</a:t>
            </a:r>
          </a:p>
        </p:txBody>
      </p:sp>
      <p:sp>
        <p:nvSpPr>
          <p:cNvPr id="6" name="Content Placeholder 5">
            <a:extLst>
              <a:ext uri="{FF2B5EF4-FFF2-40B4-BE49-F238E27FC236}">
                <a16:creationId xmlns:a16="http://schemas.microsoft.com/office/drawing/2014/main" id="{E2871EDB-F98C-4BF4-9AF5-7CE3018DED78}"/>
              </a:ext>
            </a:extLst>
          </p:cNvPr>
          <p:cNvSpPr>
            <a:spLocks noGrp="1"/>
          </p:cNvSpPr>
          <p:nvPr>
            <p:ph idx="1"/>
          </p:nvPr>
        </p:nvSpPr>
        <p:spPr>
          <a:xfrm>
            <a:off x="797823" y="1415100"/>
            <a:ext cx="10896872" cy="2304246"/>
          </a:xfrm>
        </p:spPr>
        <p:txBody>
          <a:bodyPr>
            <a:normAutofit/>
          </a:bodyPr>
          <a:lstStyle/>
          <a:p>
            <a:pPr marL="0" indent="0">
              <a:buNone/>
            </a:pPr>
            <a:r>
              <a:rPr lang="en-US" sz="3200" b="1" i="1" dirty="0"/>
              <a:t>A student can make a pre-/post-test gain in any tested topic. It does not need to be in the lowest pre-tested topic.</a:t>
            </a:r>
          </a:p>
        </p:txBody>
      </p:sp>
      <p:graphicFrame>
        <p:nvGraphicFramePr>
          <p:cNvPr id="4" name="Table 3">
            <a:extLst>
              <a:ext uri="{FF2B5EF4-FFF2-40B4-BE49-F238E27FC236}">
                <a16:creationId xmlns:a16="http://schemas.microsoft.com/office/drawing/2014/main" id="{04BA7B93-043A-AAF8-A14C-F68A7CB1A910}"/>
              </a:ext>
            </a:extLst>
          </p:cNvPr>
          <p:cNvGraphicFramePr>
            <a:graphicFrameLocks noGrp="1"/>
          </p:cNvGraphicFramePr>
          <p:nvPr/>
        </p:nvGraphicFramePr>
        <p:xfrm>
          <a:off x="2442410" y="3115636"/>
          <a:ext cx="6581274" cy="2165350"/>
        </p:xfrm>
        <a:graphic>
          <a:graphicData uri="http://schemas.openxmlformats.org/drawingml/2006/table">
            <a:tbl>
              <a:tblPr/>
              <a:tblGrid>
                <a:gridCol w="2137866">
                  <a:extLst>
                    <a:ext uri="{9D8B030D-6E8A-4147-A177-3AD203B41FA5}">
                      <a16:colId xmlns:a16="http://schemas.microsoft.com/office/drawing/2014/main" val="3875138967"/>
                    </a:ext>
                  </a:extLst>
                </a:gridCol>
                <a:gridCol w="2431298">
                  <a:extLst>
                    <a:ext uri="{9D8B030D-6E8A-4147-A177-3AD203B41FA5}">
                      <a16:colId xmlns:a16="http://schemas.microsoft.com/office/drawing/2014/main" val="910430658"/>
                    </a:ext>
                  </a:extLst>
                </a:gridCol>
                <a:gridCol w="2012110">
                  <a:extLst>
                    <a:ext uri="{9D8B030D-6E8A-4147-A177-3AD203B41FA5}">
                      <a16:colId xmlns:a16="http://schemas.microsoft.com/office/drawing/2014/main" val="4140073492"/>
                    </a:ext>
                  </a:extLst>
                </a:gridCol>
              </a:tblGrid>
              <a:tr h="405573">
                <a:tc>
                  <a:txBody>
                    <a:bodyPr/>
                    <a:lstStyle/>
                    <a:p>
                      <a:pPr algn="l" fontAlgn="b"/>
                      <a:r>
                        <a:rPr lang="en-US" sz="2800" b="1" i="0" u="none" strike="noStrike" dirty="0">
                          <a:solidFill>
                            <a:srgbClr val="000000"/>
                          </a:solidFill>
                          <a:effectLst/>
                          <a:latin typeface="Calibri" panose="020F0502020204030204" pitchFamily="34" charset="0"/>
                        </a:rPr>
                        <a:t>Test Topic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b"/>
                      <a:r>
                        <a:rPr lang="en-US" sz="2800" b="1" i="0" u="none" strike="noStrike" dirty="0">
                          <a:solidFill>
                            <a:srgbClr val="000000"/>
                          </a:solidFill>
                          <a:effectLst/>
                          <a:latin typeface="Calibri" panose="020F0502020204030204" pitchFamily="34" charset="0"/>
                        </a:rPr>
                        <a:t>Test Date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tc>
                  <a:txBody>
                    <a:bodyPr/>
                    <a:lstStyle/>
                    <a:p>
                      <a:pPr algn="l" fontAlgn="b"/>
                      <a:r>
                        <a:rPr lang="en-US" sz="2800" b="1" i="0" u="none" strike="noStrike" dirty="0">
                          <a:solidFill>
                            <a:srgbClr val="000000"/>
                          </a:solidFill>
                          <a:effectLst/>
                          <a:latin typeface="Calibri" panose="020F0502020204030204" pitchFamily="34" charset="0"/>
                        </a:rPr>
                        <a:t>NRS Level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457000596"/>
                  </a:ext>
                </a:extLst>
              </a:tr>
              <a:tr h="405573">
                <a:tc>
                  <a:txBody>
                    <a:bodyPr/>
                    <a:lstStyle/>
                    <a:p>
                      <a:pPr algn="l" fontAlgn="b"/>
                      <a:r>
                        <a:rPr lang="en-US" sz="2800" b="0" i="0" u="none" strike="noStrike">
                          <a:solidFill>
                            <a:srgbClr val="000000"/>
                          </a:solidFill>
                          <a:effectLst/>
                          <a:latin typeface="Calibri" panose="020F0502020204030204" pitchFamily="34" charset="0"/>
                        </a:rPr>
                        <a:t>Math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dirty="0">
                          <a:solidFill>
                            <a:srgbClr val="000000"/>
                          </a:solidFill>
                          <a:effectLst/>
                          <a:latin typeface="Calibri" panose="020F0502020204030204" pitchFamily="34" charset="0"/>
                        </a:rPr>
                        <a:t>5/24/2024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5050165"/>
                  </a:ext>
                </a:extLst>
              </a:tr>
              <a:tr h="405573">
                <a:tc>
                  <a:txBody>
                    <a:bodyPr/>
                    <a:lstStyle/>
                    <a:p>
                      <a:pPr algn="l" fontAlgn="b"/>
                      <a:r>
                        <a:rPr lang="en-US" sz="2800" b="0" i="0" u="none" strike="noStrike">
                          <a:solidFill>
                            <a:srgbClr val="000000"/>
                          </a:solidFill>
                          <a:effectLst/>
                          <a:latin typeface="Calibri" panose="020F0502020204030204" pitchFamily="34" charset="0"/>
                        </a:rPr>
                        <a:t>Math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dirty="0">
                          <a:solidFill>
                            <a:srgbClr val="000000"/>
                          </a:solidFill>
                          <a:effectLst/>
                          <a:latin typeface="Calibri" panose="020F0502020204030204" pitchFamily="34" charset="0"/>
                        </a:rPr>
                        <a:t>7/15/2024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4834069"/>
                  </a:ext>
                </a:extLst>
              </a:tr>
              <a:tr h="405573">
                <a:tc>
                  <a:txBody>
                    <a:bodyPr/>
                    <a:lstStyle/>
                    <a:p>
                      <a:pPr algn="l" fontAlgn="b"/>
                      <a:r>
                        <a:rPr lang="en-US" sz="2800" b="0" i="0" u="none" strike="noStrike">
                          <a:solidFill>
                            <a:srgbClr val="000000"/>
                          </a:solidFill>
                          <a:effectLst/>
                          <a:latin typeface="Calibri" panose="020F0502020204030204" pitchFamily="34" charset="0"/>
                        </a:rPr>
                        <a:t>Reading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dirty="0">
                          <a:solidFill>
                            <a:srgbClr val="000000"/>
                          </a:solidFill>
                          <a:effectLst/>
                          <a:latin typeface="Calibri" panose="020F0502020204030204" pitchFamily="34" charset="0"/>
                        </a:rPr>
                        <a:t>7/15/2024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3478270"/>
                  </a:ext>
                </a:extLst>
              </a:tr>
              <a:tr h="405573">
                <a:tc>
                  <a:txBody>
                    <a:bodyPr/>
                    <a:lstStyle/>
                    <a:p>
                      <a:pPr algn="l" fontAlgn="b"/>
                      <a:r>
                        <a:rPr lang="en-US" sz="2800" b="0" i="0" u="none" strike="noStrike">
                          <a:solidFill>
                            <a:srgbClr val="000000"/>
                          </a:solidFill>
                          <a:effectLst/>
                          <a:latin typeface="Calibri" panose="020F0502020204030204" pitchFamily="34" charset="0"/>
                        </a:rPr>
                        <a:t>Reading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dirty="0">
                          <a:solidFill>
                            <a:srgbClr val="000000"/>
                          </a:solidFill>
                          <a:effectLst/>
                          <a:latin typeface="Calibri" panose="020F0502020204030204" pitchFamily="34" charset="0"/>
                        </a:rPr>
                        <a:t>10/12/2024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8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754083"/>
                  </a:ext>
                </a:extLst>
              </a:tr>
            </a:tbl>
          </a:graphicData>
        </a:graphic>
      </p:graphicFrame>
    </p:spTree>
    <p:extLst>
      <p:ext uri="{BB962C8B-B14F-4D97-AF65-F5344CB8AC3E}">
        <p14:creationId xmlns:p14="http://schemas.microsoft.com/office/powerpoint/2010/main" val="213253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C44A-802F-4E87-8E3F-41C6584BB86E}"/>
              </a:ext>
            </a:extLst>
          </p:cNvPr>
          <p:cNvSpPr>
            <a:spLocks noGrp="1"/>
          </p:cNvSpPr>
          <p:nvPr>
            <p:ph type="title"/>
          </p:nvPr>
        </p:nvSpPr>
        <p:spPr/>
        <p:txBody>
          <a:bodyPr>
            <a:normAutofit/>
          </a:bodyPr>
          <a:lstStyle/>
          <a:p>
            <a:r>
              <a:rPr lang="en-US" b="1" dirty="0"/>
              <a:t>Fact #10</a:t>
            </a:r>
          </a:p>
        </p:txBody>
      </p:sp>
      <p:sp>
        <p:nvSpPr>
          <p:cNvPr id="6" name="Content Placeholder 5">
            <a:extLst>
              <a:ext uri="{FF2B5EF4-FFF2-40B4-BE49-F238E27FC236}">
                <a16:creationId xmlns:a16="http://schemas.microsoft.com/office/drawing/2014/main" id="{E2871EDB-F98C-4BF4-9AF5-7CE3018DED78}"/>
              </a:ext>
            </a:extLst>
          </p:cNvPr>
          <p:cNvSpPr>
            <a:spLocks noGrp="1"/>
          </p:cNvSpPr>
          <p:nvPr>
            <p:ph idx="1"/>
          </p:nvPr>
        </p:nvSpPr>
        <p:spPr>
          <a:xfrm>
            <a:off x="797823" y="1415100"/>
            <a:ext cx="10896872" cy="2304246"/>
          </a:xfrm>
        </p:spPr>
        <p:txBody>
          <a:bodyPr>
            <a:normAutofit/>
          </a:bodyPr>
          <a:lstStyle/>
          <a:p>
            <a:pPr marL="0" indent="0">
              <a:buNone/>
            </a:pPr>
            <a:r>
              <a:rPr lang="en-US" sz="3200" b="1" i="1" dirty="0"/>
              <a:t>Wisconsin’s AEFLA assessment policy includes a pre-/post-test goal of 57% for 2025-26. Learners served through alternative placement will not be included in the pre-/post-test calculation.</a:t>
            </a:r>
          </a:p>
        </p:txBody>
      </p:sp>
      <p:graphicFrame>
        <p:nvGraphicFramePr>
          <p:cNvPr id="4" name="Chart 3">
            <a:extLst>
              <a:ext uri="{FF2B5EF4-FFF2-40B4-BE49-F238E27FC236}">
                <a16:creationId xmlns:a16="http://schemas.microsoft.com/office/drawing/2014/main" id="{FFCBBA7D-F908-2D0C-8B0B-3EAA2ED789C8}"/>
              </a:ext>
            </a:extLst>
          </p:cNvPr>
          <p:cNvGraphicFramePr>
            <a:graphicFrameLocks/>
          </p:cNvGraphicFramePr>
          <p:nvPr>
            <p:extLst>
              <p:ext uri="{D42A27DB-BD31-4B8C-83A1-F6EECF244321}">
                <p14:modId xmlns:p14="http://schemas.microsoft.com/office/powerpoint/2010/main" val="1896294757"/>
              </p:ext>
            </p:extLst>
          </p:nvPr>
        </p:nvGraphicFramePr>
        <p:xfrm>
          <a:off x="948082" y="2929466"/>
          <a:ext cx="10596354" cy="37507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90907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B5532-78DC-DF63-48FB-EA8550ABBBE7}"/>
              </a:ext>
            </a:extLst>
          </p:cNvPr>
          <p:cNvSpPr>
            <a:spLocks noGrp="1"/>
          </p:cNvSpPr>
          <p:nvPr>
            <p:ph type="title"/>
          </p:nvPr>
        </p:nvSpPr>
        <p:spPr/>
        <p:txBody>
          <a:bodyPr/>
          <a:lstStyle/>
          <a:p>
            <a:r>
              <a:rPr lang="en-US" dirty="0"/>
              <a:t>Remember!</a:t>
            </a:r>
          </a:p>
        </p:txBody>
      </p:sp>
      <p:sp>
        <p:nvSpPr>
          <p:cNvPr id="3" name="TextBox 2">
            <a:extLst>
              <a:ext uri="{FF2B5EF4-FFF2-40B4-BE49-F238E27FC236}">
                <a16:creationId xmlns:a16="http://schemas.microsoft.com/office/drawing/2014/main" id="{4437FDAD-CE29-27E3-D7B5-0D23BAF2774F}"/>
              </a:ext>
            </a:extLst>
          </p:cNvPr>
          <p:cNvSpPr txBox="1"/>
          <p:nvPr/>
        </p:nvSpPr>
        <p:spPr>
          <a:xfrm>
            <a:off x="1194657" y="2039657"/>
            <a:ext cx="10167610" cy="2554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i="1" dirty="0">
                <a:ea typeface="Calibri"/>
                <a:cs typeface="Calibri"/>
              </a:rPr>
              <a:t>The elements included in this presentation are not exhaustive. Program staff are expected to review the Assessment Policy to ensure compliance and an understanding of pre/post testing administration, ethical and secure testing practices, and distance education. </a:t>
            </a:r>
            <a:endParaRPr lang="en-US" sz="3200" dirty="0">
              <a:ea typeface="Calibri" panose="020F0502020204030204"/>
              <a:cs typeface="Calibri" panose="020F0502020204030204"/>
            </a:endParaRPr>
          </a:p>
        </p:txBody>
      </p:sp>
    </p:spTree>
    <p:extLst>
      <p:ext uri="{BB962C8B-B14F-4D97-AF65-F5344CB8AC3E}">
        <p14:creationId xmlns:p14="http://schemas.microsoft.com/office/powerpoint/2010/main" val="661069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DA5150-96C3-85EE-D38B-3845CD97BF9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DC7376B-1A94-FB0D-56C4-843C5964F9F0}"/>
              </a:ext>
            </a:extLst>
          </p:cNvPr>
          <p:cNvSpPr>
            <a:spLocks noGrp="1"/>
          </p:cNvSpPr>
          <p:nvPr>
            <p:ph type="title"/>
          </p:nvPr>
        </p:nvSpPr>
        <p:spPr/>
        <p:txBody>
          <a:bodyPr/>
          <a:lstStyle/>
          <a:p>
            <a:r>
              <a:rPr lang="en-US" dirty="0"/>
              <a:t>Wisconsin AEFLA Alternative Placement</a:t>
            </a:r>
          </a:p>
        </p:txBody>
      </p:sp>
      <p:sp>
        <p:nvSpPr>
          <p:cNvPr id="5" name="Text Placeholder 4">
            <a:extLst>
              <a:ext uri="{FF2B5EF4-FFF2-40B4-BE49-F238E27FC236}">
                <a16:creationId xmlns:a16="http://schemas.microsoft.com/office/drawing/2014/main" id="{DBA34007-7FB4-3EFC-3EFC-95769B747EB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741494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5D40C-D8F9-F7C0-5A2D-1F2ED10C8588}"/>
              </a:ext>
            </a:extLst>
          </p:cNvPr>
          <p:cNvSpPr>
            <a:spLocks noGrp="1"/>
          </p:cNvSpPr>
          <p:nvPr>
            <p:ph type="title"/>
          </p:nvPr>
        </p:nvSpPr>
        <p:spPr>
          <a:xfrm>
            <a:off x="1267540" y="360614"/>
            <a:ext cx="8432790" cy="900257"/>
          </a:xfrm>
        </p:spPr>
        <p:txBody>
          <a:bodyPr/>
          <a:lstStyle/>
          <a:p>
            <a:r>
              <a:rPr lang="en-US" b="1" dirty="0"/>
              <a:t>Alternative Placement Overview</a:t>
            </a:r>
          </a:p>
        </p:txBody>
      </p:sp>
      <p:sp>
        <p:nvSpPr>
          <p:cNvPr id="3" name="Content Placeholder 2">
            <a:extLst>
              <a:ext uri="{FF2B5EF4-FFF2-40B4-BE49-F238E27FC236}">
                <a16:creationId xmlns:a16="http://schemas.microsoft.com/office/drawing/2014/main" id="{38353CA9-02CE-C4A1-4312-82F5FBF6CE2B}"/>
              </a:ext>
            </a:extLst>
          </p:cNvPr>
          <p:cNvSpPr>
            <a:spLocks noGrp="1"/>
          </p:cNvSpPr>
          <p:nvPr>
            <p:ph idx="1"/>
          </p:nvPr>
        </p:nvSpPr>
        <p:spPr>
          <a:xfrm>
            <a:off x="687571" y="1459346"/>
            <a:ext cx="11256335" cy="4351338"/>
          </a:xfrm>
        </p:spPr>
        <p:txBody>
          <a:bodyPr/>
          <a:lstStyle/>
          <a:p>
            <a:r>
              <a:rPr lang="en-US" sz="2400" dirty="0"/>
              <a:t>Historically, learners in AEFLA must pre-test with an approved assessment e.g., TABE, CASAS, etc.</a:t>
            </a:r>
          </a:p>
          <a:p>
            <a:r>
              <a:rPr lang="en-US" sz="2400" dirty="0"/>
              <a:t>Flexibility allowed for </a:t>
            </a:r>
            <a:r>
              <a:rPr lang="en-US" sz="2400" b="1" u="sng" dirty="0"/>
              <a:t>programs</a:t>
            </a:r>
            <a:r>
              <a:rPr lang="en-US" sz="2400" dirty="0"/>
              <a:t> designed to result in Measurable Skill Gain types other than the pre-/post-test gain</a:t>
            </a:r>
          </a:p>
          <a:p>
            <a:r>
              <a:rPr lang="en-US" sz="2400" dirty="0"/>
              <a:t>States must document an Alternative Placement plan and receive approval from US Department of Education; states may choose to not adopt Alternative Placement</a:t>
            </a:r>
          </a:p>
          <a:p>
            <a:endParaRPr lang="en-US" dirty="0"/>
          </a:p>
          <a:p>
            <a:endParaRPr lang="en-US" dirty="0"/>
          </a:p>
        </p:txBody>
      </p:sp>
      <p:sp>
        <p:nvSpPr>
          <p:cNvPr id="4" name="TextBox 3">
            <a:extLst>
              <a:ext uri="{FF2B5EF4-FFF2-40B4-BE49-F238E27FC236}">
                <a16:creationId xmlns:a16="http://schemas.microsoft.com/office/drawing/2014/main" id="{71FEBBBC-01CD-138A-C989-509B3F43D71C}"/>
              </a:ext>
            </a:extLst>
          </p:cNvPr>
          <p:cNvSpPr txBox="1"/>
          <p:nvPr/>
        </p:nvSpPr>
        <p:spPr>
          <a:xfrm>
            <a:off x="2035001" y="3947854"/>
            <a:ext cx="8561474" cy="2739211"/>
          </a:xfrm>
          <a:prstGeom prst="rect">
            <a:avLst/>
          </a:prstGeom>
          <a:solidFill>
            <a:schemeClr val="accent5">
              <a:lumMod val="20000"/>
              <a:lumOff val="80000"/>
            </a:schemeClr>
          </a:solidFill>
          <a:ln>
            <a:solidFill>
              <a:schemeClr val="tx1"/>
            </a:solidFill>
          </a:ln>
        </p:spPr>
        <p:txBody>
          <a:bodyPr wrap="square" rtlCol="0">
            <a:spAutoFit/>
          </a:bodyPr>
          <a:lstStyle/>
          <a:p>
            <a:r>
              <a:rPr lang="en-US" b="1" dirty="0"/>
              <a:t>Measurable Skill Gain types:</a:t>
            </a:r>
          </a:p>
          <a:p>
            <a:pPr marL="285750" indent="-285750">
              <a:buFont typeface="Arial" panose="020B0604020202020204" pitchFamily="34" charset="0"/>
              <a:buChar char="•"/>
            </a:pPr>
            <a:r>
              <a:rPr lang="en-US" dirty="0"/>
              <a:t>Pre-/Post-test gain</a:t>
            </a:r>
          </a:p>
          <a:p>
            <a:pPr marL="285750" indent="-285750">
              <a:buFont typeface="Arial" panose="020B0604020202020204" pitchFamily="34" charset="0"/>
              <a:buChar char="•"/>
            </a:pPr>
            <a:r>
              <a:rPr lang="en-US" dirty="0"/>
              <a:t>Enrolled in postsecondary education within the program year</a:t>
            </a:r>
          </a:p>
          <a:p>
            <a:pPr marL="285750" indent="-285750">
              <a:buFont typeface="Arial" panose="020B0604020202020204" pitchFamily="34" charset="0"/>
              <a:buChar char="•"/>
            </a:pPr>
            <a:r>
              <a:rPr lang="en-US" dirty="0"/>
              <a:t>Pass a high school equivalency examination subtest</a:t>
            </a:r>
          </a:p>
          <a:p>
            <a:pPr marL="285750" indent="-285750">
              <a:buFont typeface="Arial" panose="020B0604020202020204" pitchFamily="34" charset="0"/>
              <a:buChar char="•"/>
            </a:pPr>
            <a:r>
              <a:rPr lang="en-US" dirty="0"/>
              <a:t>Obtain secondary school diploma/equivalent</a:t>
            </a:r>
          </a:p>
          <a:p>
            <a:endParaRPr lang="en-US" sz="1000" dirty="0"/>
          </a:p>
          <a:p>
            <a:r>
              <a:rPr lang="en-US" i="1" dirty="0"/>
              <a:t>Additional Types for IET and Workplace Literacy participants</a:t>
            </a:r>
          </a:p>
          <a:p>
            <a:pPr marL="285750" indent="-285750">
              <a:buFont typeface="Arial" panose="020B0604020202020204" pitchFamily="34" charset="0"/>
              <a:buChar char="•"/>
            </a:pPr>
            <a:r>
              <a:rPr lang="en-US" dirty="0"/>
              <a:t>Postsecondary transcript (pass 12 or more college credits in the program year)</a:t>
            </a:r>
          </a:p>
          <a:p>
            <a:pPr marL="285750" indent="-285750">
              <a:buFont typeface="Arial" panose="020B0604020202020204" pitchFamily="34" charset="0"/>
              <a:buChar char="•"/>
            </a:pPr>
            <a:r>
              <a:rPr lang="en-US" dirty="0"/>
              <a:t>Satisfactory progress report towards milestones from an employer or training provider</a:t>
            </a:r>
          </a:p>
          <a:p>
            <a:pPr marL="285750" indent="-285750">
              <a:buFont typeface="Arial" panose="020B0604020202020204" pitchFamily="34" charset="0"/>
              <a:buChar char="•"/>
            </a:pPr>
            <a:r>
              <a:rPr lang="en-US" dirty="0"/>
              <a:t>Passing technical/occupational knowledge-based exam</a:t>
            </a:r>
          </a:p>
        </p:txBody>
      </p:sp>
    </p:spTree>
    <p:extLst>
      <p:ext uri="{BB962C8B-B14F-4D97-AF65-F5344CB8AC3E}">
        <p14:creationId xmlns:p14="http://schemas.microsoft.com/office/powerpoint/2010/main" val="1962615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3F216-0F77-C00F-38FD-6A75744748B1}"/>
              </a:ext>
            </a:extLst>
          </p:cNvPr>
          <p:cNvSpPr>
            <a:spLocks noGrp="1"/>
          </p:cNvSpPr>
          <p:nvPr>
            <p:ph type="title"/>
          </p:nvPr>
        </p:nvSpPr>
        <p:spPr>
          <a:xfrm>
            <a:off x="1091194" y="587443"/>
            <a:ext cx="9308312" cy="900257"/>
          </a:xfrm>
        </p:spPr>
        <p:txBody>
          <a:bodyPr>
            <a:normAutofit fontScale="90000"/>
          </a:bodyPr>
          <a:lstStyle/>
          <a:p>
            <a:r>
              <a:rPr lang="en-US" b="1" dirty="0"/>
              <a:t>State Collaboration for Alternative Placement</a:t>
            </a:r>
          </a:p>
        </p:txBody>
      </p:sp>
      <p:sp>
        <p:nvSpPr>
          <p:cNvPr id="4" name="Rectangle 3">
            <a:extLst>
              <a:ext uri="{FF2B5EF4-FFF2-40B4-BE49-F238E27FC236}">
                <a16:creationId xmlns:a16="http://schemas.microsoft.com/office/drawing/2014/main" id="{CF40B82A-F6EE-F223-3FD5-A46D0B8B9C66}"/>
              </a:ext>
            </a:extLst>
          </p:cNvPr>
          <p:cNvSpPr/>
          <p:nvPr/>
        </p:nvSpPr>
        <p:spPr>
          <a:xfrm>
            <a:off x="102892" y="4620335"/>
            <a:ext cx="2338599" cy="15637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u="sng" dirty="0"/>
              <a:t>May 2024</a:t>
            </a:r>
          </a:p>
          <a:p>
            <a:pPr algn="ctr"/>
            <a:r>
              <a:rPr lang="en-US" sz="2000" dirty="0"/>
              <a:t>Call for Alternative Placement Workgroup</a:t>
            </a:r>
          </a:p>
        </p:txBody>
      </p:sp>
      <p:sp>
        <p:nvSpPr>
          <p:cNvPr id="5" name="Rectangle 4">
            <a:extLst>
              <a:ext uri="{FF2B5EF4-FFF2-40B4-BE49-F238E27FC236}">
                <a16:creationId xmlns:a16="http://schemas.microsoft.com/office/drawing/2014/main" id="{F6CB2DA0-0A39-C09D-B10C-3B455EC379F7}"/>
              </a:ext>
            </a:extLst>
          </p:cNvPr>
          <p:cNvSpPr/>
          <p:nvPr/>
        </p:nvSpPr>
        <p:spPr>
          <a:xfrm>
            <a:off x="3456369" y="4620334"/>
            <a:ext cx="2338599" cy="15637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u="sng" dirty="0"/>
              <a:t>June/July/August/</a:t>
            </a:r>
            <a:br>
              <a:rPr lang="en-US" sz="2000" b="1" u="sng" dirty="0"/>
            </a:br>
            <a:r>
              <a:rPr lang="en-US" sz="2000" b="1" u="sng" dirty="0"/>
              <a:t>September 2024</a:t>
            </a:r>
          </a:p>
          <a:p>
            <a:pPr algn="ctr"/>
            <a:r>
              <a:rPr lang="en-US" sz="2000" dirty="0"/>
              <a:t>Three Workgroup Meetings</a:t>
            </a:r>
          </a:p>
        </p:txBody>
      </p:sp>
      <p:sp>
        <p:nvSpPr>
          <p:cNvPr id="6" name="Rectangle 5">
            <a:extLst>
              <a:ext uri="{FF2B5EF4-FFF2-40B4-BE49-F238E27FC236}">
                <a16:creationId xmlns:a16="http://schemas.microsoft.com/office/drawing/2014/main" id="{455F70FA-E8A4-FC53-77E7-C465E099F4BD}"/>
              </a:ext>
            </a:extLst>
          </p:cNvPr>
          <p:cNvSpPr/>
          <p:nvPr/>
        </p:nvSpPr>
        <p:spPr>
          <a:xfrm>
            <a:off x="6826030" y="4620334"/>
            <a:ext cx="2338599" cy="15637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u="sng" dirty="0"/>
              <a:t>September 2024</a:t>
            </a:r>
          </a:p>
          <a:p>
            <a:pPr algn="ctr"/>
            <a:r>
              <a:rPr lang="en-US" sz="2000" dirty="0"/>
              <a:t>Alternative Placement Policy Developed for </a:t>
            </a:r>
            <a:br>
              <a:rPr lang="en-US" sz="2000" dirty="0"/>
            </a:br>
            <a:r>
              <a:rPr lang="en-US" sz="2000" dirty="0"/>
              <a:t>FY 2025-26</a:t>
            </a:r>
          </a:p>
        </p:txBody>
      </p:sp>
      <p:sp>
        <p:nvSpPr>
          <p:cNvPr id="7" name="Arrow: Right 6">
            <a:extLst>
              <a:ext uri="{FF2B5EF4-FFF2-40B4-BE49-F238E27FC236}">
                <a16:creationId xmlns:a16="http://schemas.microsoft.com/office/drawing/2014/main" id="{8CFF0F7F-89BC-4FE9-8EDF-D724A7C11E92}"/>
              </a:ext>
            </a:extLst>
          </p:cNvPr>
          <p:cNvSpPr/>
          <p:nvPr/>
        </p:nvSpPr>
        <p:spPr>
          <a:xfrm>
            <a:off x="2506229" y="5103831"/>
            <a:ext cx="890124" cy="598811"/>
          </a:xfrm>
          <a:prstGeom prst="rightArrow">
            <a:avLst/>
          </a:prstGeom>
          <a:solidFill>
            <a:schemeClr val="tx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Right 7">
            <a:extLst>
              <a:ext uri="{FF2B5EF4-FFF2-40B4-BE49-F238E27FC236}">
                <a16:creationId xmlns:a16="http://schemas.microsoft.com/office/drawing/2014/main" id="{96BA8B9D-4C25-AC67-09EC-415D26F248CE}"/>
              </a:ext>
            </a:extLst>
          </p:cNvPr>
          <p:cNvSpPr/>
          <p:nvPr/>
        </p:nvSpPr>
        <p:spPr>
          <a:xfrm>
            <a:off x="5861391" y="5103830"/>
            <a:ext cx="890124" cy="598811"/>
          </a:xfrm>
          <a:prstGeom prst="rightArrow">
            <a:avLst/>
          </a:prstGeom>
          <a:solidFill>
            <a:schemeClr val="tx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Arrow: Right 2">
            <a:extLst>
              <a:ext uri="{FF2B5EF4-FFF2-40B4-BE49-F238E27FC236}">
                <a16:creationId xmlns:a16="http://schemas.microsoft.com/office/drawing/2014/main" id="{E2CE6D7C-C1BE-725B-5664-FFB15344D9EE}"/>
              </a:ext>
            </a:extLst>
          </p:cNvPr>
          <p:cNvSpPr/>
          <p:nvPr/>
        </p:nvSpPr>
        <p:spPr>
          <a:xfrm>
            <a:off x="9202389" y="5102821"/>
            <a:ext cx="890124" cy="598811"/>
          </a:xfrm>
          <a:prstGeom prst="rightArrow">
            <a:avLst/>
          </a:prstGeom>
          <a:solidFill>
            <a:schemeClr val="tx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CDA2BFA-D715-F66C-97C7-A66D7CC2BB4D}"/>
              </a:ext>
            </a:extLst>
          </p:cNvPr>
          <p:cNvSpPr/>
          <p:nvPr/>
        </p:nvSpPr>
        <p:spPr>
          <a:xfrm>
            <a:off x="10231084" y="4620334"/>
            <a:ext cx="1780921" cy="1563786"/>
          </a:xfrm>
          <a:prstGeom prst="rect">
            <a:avLst/>
          </a:prstGeom>
          <a:solidFill>
            <a:schemeClr val="accent6">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u="sng" dirty="0"/>
              <a:t>January 2025</a:t>
            </a:r>
            <a:endParaRPr lang="en-US" sz="2000" dirty="0"/>
          </a:p>
          <a:p>
            <a:pPr algn="ctr"/>
            <a:r>
              <a:rPr lang="en-US" sz="2000" dirty="0"/>
              <a:t>Department of Education Approval for FY 2025-26</a:t>
            </a:r>
          </a:p>
        </p:txBody>
      </p:sp>
      <p:sp>
        <p:nvSpPr>
          <p:cNvPr id="9" name="TextBox 8">
            <a:extLst>
              <a:ext uri="{FF2B5EF4-FFF2-40B4-BE49-F238E27FC236}">
                <a16:creationId xmlns:a16="http://schemas.microsoft.com/office/drawing/2014/main" id="{DE094D0E-F545-5562-E7BF-1577934E7198}"/>
              </a:ext>
            </a:extLst>
          </p:cNvPr>
          <p:cNvSpPr txBox="1"/>
          <p:nvPr/>
        </p:nvSpPr>
        <p:spPr>
          <a:xfrm>
            <a:off x="878958" y="1687033"/>
            <a:ext cx="10426995" cy="1938992"/>
          </a:xfrm>
          <a:prstGeom prst="rect">
            <a:avLst/>
          </a:prstGeom>
          <a:noFill/>
        </p:spPr>
        <p:txBody>
          <a:bodyPr wrap="square" rtlCol="0">
            <a:spAutoFit/>
          </a:bodyPr>
          <a:lstStyle/>
          <a:p>
            <a:r>
              <a:rPr lang="en-US" sz="2400" b="1" dirty="0"/>
              <a:t>Alternative Placement Workgroup Goals</a:t>
            </a:r>
          </a:p>
          <a:p>
            <a:pPr marL="285750" indent="-285750">
              <a:buFont typeface="Arial" panose="020B0604020202020204" pitchFamily="34" charset="0"/>
              <a:buChar char="•"/>
            </a:pPr>
            <a:r>
              <a:rPr lang="en-US" sz="2400" dirty="0"/>
              <a:t>Decide to adopt or not adopt Alternative Placement</a:t>
            </a:r>
          </a:p>
          <a:p>
            <a:pPr marL="285750" indent="-285750">
              <a:buFont typeface="Arial" panose="020B0604020202020204" pitchFamily="34" charset="0"/>
              <a:buChar char="•"/>
            </a:pPr>
            <a:r>
              <a:rPr lang="en-US" sz="2400" dirty="0"/>
              <a:t>Identify programs designed to result in Measurable Skill Gain types other than the pre-/post-test gain</a:t>
            </a:r>
          </a:p>
          <a:p>
            <a:pPr marL="285750" indent="-285750">
              <a:buFont typeface="Arial" panose="020B0604020202020204" pitchFamily="34" charset="0"/>
              <a:buChar char="•"/>
            </a:pPr>
            <a:r>
              <a:rPr lang="en-US" sz="2400" dirty="0"/>
              <a:t>Develop and Alternative Placement Policy to go into effect FY 2025-26</a:t>
            </a:r>
          </a:p>
        </p:txBody>
      </p:sp>
    </p:spTree>
    <p:extLst>
      <p:ext uri="{BB962C8B-B14F-4D97-AF65-F5344CB8AC3E}">
        <p14:creationId xmlns:p14="http://schemas.microsoft.com/office/powerpoint/2010/main" val="1194002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45731-FE81-E6AB-4DD2-EA6694A0C3A4}"/>
              </a:ext>
            </a:extLst>
          </p:cNvPr>
          <p:cNvSpPr>
            <a:spLocks noGrp="1"/>
          </p:cNvSpPr>
          <p:nvPr>
            <p:ph type="title"/>
          </p:nvPr>
        </p:nvSpPr>
        <p:spPr/>
        <p:txBody>
          <a:bodyPr>
            <a:normAutofit fontScale="90000"/>
          </a:bodyPr>
          <a:lstStyle/>
          <a:p>
            <a:r>
              <a:rPr lang="en-US" b="1" dirty="0"/>
              <a:t>US Department of Education Approval in Three Program Areas</a:t>
            </a:r>
          </a:p>
        </p:txBody>
      </p:sp>
      <p:graphicFrame>
        <p:nvGraphicFramePr>
          <p:cNvPr id="10" name="TextBox 7">
            <a:extLst>
              <a:ext uri="{FF2B5EF4-FFF2-40B4-BE49-F238E27FC236}">
                <a16:creationId xmlns:a16="http://schemas.microsoft.com/office/drawing/2014/main" id="{9F8FC3B6-D2E2-C43A-822C-11CC576B6179}"/>
              </a:ext>
            </a:extLst>
          </p:cNvPr>
          <p:cNvGraphicFramePr/>
          <p:nvPr/>
        </p:nvGraphicFramePr>
        <p:xfrm>
          <a:off x="611621" y="1474752"/>
          <a:ext cx="6889696" cy="5383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a:extLst>
              <a:ext uri="{FF2B5EF4-FFF2-40B4-BE49-F238E27FC236}">
                <a16:creationId xmlns:a16="http://schemas.microsoft.com/office/drawing/2014/main" id="{2153BDA6-2850-ACC6-276B-BE0D98E2C29A}"/>
              </a:ext>
            </a:extLst>
          </p:cNvPr>
          <p:cNvSpPr txBox="1"/>
          <p:nvPr/>
        </p:nvSpPr>
        <p:spPr>
          <a:xfrm>
            <a:off x="7687433" y="1684644"/>
            <a:ext cx="4358910" cy="487825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a:t>Measurable Skill Gain types:</a:t>
            </a:r>
          </a:p>
          <a:p>
            <a:pPr marL="285750" indent="-285750">
              <a:buFont typeface="Arial" panose="020B0604020202020204" pitchFamily="34" charset="0"/>
              <a:buChar char="•"/>
            </a:pPr>
            <a:r>
              <a:rPr lang="en-US"/>
              <a:t>Pre-/Post-test gain</a:t>
            </a:r>
          </a:p>
          <a:p>
            <a:pPr marL="285750" indent="-285750">
              <a:buFont typeface="Arial" panose="020B0604020202020204" pitchFamily="34" charset="0"/>
              <a:buChar char="•"/>
            </a:pPr>
            <a:r>
              <a:rPr lang="en-US"/>
              <a:t>Enrolled in postsecondary education within the program year</a:t>
            </a:r>
          </a:p>
          <a:p>
            <a:pPr marL="285750" indent="-285750">
              <a:buFont typeface="Arial" panose="020B0604020202020204" pitchFamily="34" charset="0"/>
              <a:buChar char="•"/>
            </a:pPr>
            <a:r>
              <a:rPr lang="en-US"/>
              <a:t>Pass a high school equivalency examination subtest</a:t>
            </a:r>
          </a:p>
          <a:p>
            <a:pPr marL="285750" indent="-285750">
              <a:buFont typeface="Arial" panose="020B0604020202020204" pitchFamily="34" charset="0"/>
              <a:buChar char="•"/>
            </a:pPr>
            <a:r>
              <a:rPr lang="en-US"/>
              <a:t>Obtain secondary school diploma/equivalent</a:t>
            </a:r>
          </a:p>
          <a:p>
            <a:endParaRPr lang="en-US" sz="500"/>
          </a:p>
          <a:p>
            <a:r>
              <a:rPr lang="en-US" i="1"/>
              <a:t>Additional Types for IET and Workplace Literacy participants</a:t>
            </a:r>
          </a:p>
          <a:p>
            <a:pPr marL="285750" indent="-285750">
              <a:buFont typeface="Arial" panose="020B0604020202020204" pitchFamily="34" charset="0"/>
              <a:buChar char="•"/>
            </a:pPr>
            <a:r>
              <a:rPr lang="en-US"/>
              <a:t>Postsecondary transcript (pass 12 or more college credits in the program year)</a:t>
            </a:r>
          </a:p>
          <a:p>
            <a:pPr marL="285750" indent="-285750">
              <a:buFont typeface="Arial" panose="020B0604020202020204" pitchFamily="34" charset="0"/>
              <a:buChar char="•"/>
            </a:pPr>
            <a:r>
              <a:rPr lang="en-US"/>
              <a:t>Satisfactory progress report towards milestones from an employer or training provider</a:t>
            </a:r>
          </a:p>
          <a:p>
            <a:pPr marL="285750" indent="-285750">
              <a:buFont typeface="Arial" panose="020B0604020202020204" pitchFamily="34" charset="0"/>
              <a:buChar char="•"/>
            </a:pPr>
            <a:r>
              <a:rPr lang="en-US"/>
              <a:t>Passing technical/occupational knowledge-based exam</a:t>
            </a:r>
          </a:p>
        </p:txBody>
      </p:sp>
    </p:spTree>
    <p:extLst>
      <p:ext uri="{BB962C8B-B14F-4D97-AF65-F5344CB8AC3E}">
        <p14:creationId xmlns:p14="http://schemas.microsoft.com/office/powerpoint/2010/main" val="3152781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BE077-E7BC-AD53-09EE-CFB9DADF3115}"/>
              </a:ext>
            </a:extLst>
          </p:cNvPr>
          <p:cNvSpPr>
            <a:spLocks noGrp="1"/>
          </p:cNvSpPr>
          <p:nvPr>
            <p:ph type="title"/>
          </p:nvPr>
        </p:nvSpPr>
        <p:spPr/>
        <p:txBody>
          <a:bodyPr/>
          <a:lstStyle/>
          <a:p>
            <a:r>
              <a:rPr lang="en-US" b="1" dirty="0"/>
              <a:t>Timeline of AEFLA Sessions</a:t>
            </a:r>
          </a:p>
        </p:txBody>
      </p:sp>
      <p:sp>
        <p:nvSpPr>
          <p:cNvPr id="3" name="Content Placeholder 2">
            <a:extLst>
              <a:ext uri="{FF2B5EF4-FFF2-40B4-BE49-F238E27FC236}">
                <a16:creationId xmlns:a16="http://schemas.microsoft.com/office/drawing/2014/main" id="{EFA7E46B-AC8E-A213-B4CF-2E540A5929B7}"/>
              </a:ext>
            </a:extLst>
          </p:cNvPr>
          <p:cNvSpPr>
            <a:spLocks noGrp="1"/>
          </p:cNvSpPr>
          <p:nvPr>
            <p:ph idx="1"/>
          </p:nvPr>
        </p:nvSpPr>
        <p:spPr>
          <a:xfrm>
            <a:off x="904461" y="1574800"/>
            <a:ext cx="10209203" cy="4351338"/>
          </a:xfrm>
        </p:spPr>
        <p:txBody>
          <a:bodyPr>
            <a:normAutofit/>
          </a:bodyPr>
          <a:lstStyle/>
          <a:p>
            <a:pPr>
              <a:buSzPts val="1000"/>
              <a:tabLst>
                <a:tab pos="457200" algn="l"/>
              </a:tabLst>
            </a:pPr>
            <a:r>
              <a:rPr lang="en-US" b="1" dirty="0">
                <a:effectLst/>
                <a:latin typeface="Aptos" panose="020B0004020202020204" pitchFamily="34" charset="0"/>
                <a:ea typeface="Times New Roman" panose="02020603050405020304" pitchFamily="18" charset="0"/>
                <a:cs typeface="Aptos" panose="020B0004020202020204" pitchFamily="34" charset="0"/>
              </a:rPr>
              <a:t>April 15 </a:t>
            </a:r>
            <a:r>
              <a:rPr lang="en-US" dirty="0">
                <a:effectLst/>
                <a:latin typeface="Aptos" panose="020B0004020202020204" pitchFamily="34" charset="0"/>
                <a:ea typeface="Times New Roman" panose="02020603050405020304" pitchFamily="18" charset="0"/>
                <a:cs typeface="Aptos" panose="020B0004020202020204" pitchFamily="34" charset="0"/>
              </a:rPr>
              <a:t>- Overview of AEFLA, Eligibility, &amp; WTCS Grant Manager Partnership​</a:t>
            </a:r>
            <a:endParaRPr lang="en-US" dirty="0">
              <a:effectLst/>
              <a:latin typeface="Aptos" panose="020B0004020202020204" pitchFamily="34" charset="0"/>
              <a:ea typeface="Aptos" panose="020B0004020202020204" pitchFamily="34" charset="0"/>
              <a:cs typeface="Aptos" panose="020B0004020202020204" pitchFamily="34" charset="0"/>
            </a:endParaRPr>
          </a:p>
          <a:p>
            <a:pPr>
              <a:buSzPts val="1000"/>
              <a:tabLst>
                <a:tab pos="457200" algn="l"/>
              </a:tabLst>
            </a:pPr>
            <a:r>
              <a:rPr lang="en-US" b="1" dirty="0">
                <a:effectLst/>
                <a:latin typeface="Aptos" panose="020B0004020202020204" pitchFamily="34" charset="0"/>
                <a:ea typeface="Times New Roman" panose="02020603050405020304" pitchFamily="18" charset="0"/>
                <a:cs typeface="Aptos" panose="020B0004020202020204" pitchFamily="34" charset="0"/>
              </a:rPr>
              <a:t>April 22 </a:t>
            </a:r>
            <a:r>
              <a:rPr lang="en-US" dirty="0">
                <a:effectLst/>
                <a:latin typeface="Aptos" panose="020B0004020202020204" pitchFamily="34" charset="0"/>
                <a:ea typeface="Times New Roman" panose="02020603050405020304" pitchFamily="18" charset="0"/>
                <a:cs typeface="Aptos" panose="020B0004020202020204" pitchFamily="34" charset="0"/>
              </a:rPr>
              <a:t>– AEFLA Assessment Policy &amp; Alternative Placement​</a:t>
            </a:r>
            <a:endParaRPr lang="en-US" dirty="0">
              <a:effectLst/>
              <a:latin typeface="Aptos" panose="020B0004020202020204" pitchFamily="34" charset="0"/>
              <a:ea typeface="Aptos" panose="020B0004020202020204" pitchFamily="34" charset="0"/>
              <a:cs typeface="Aptos" panose="020B0004020202020204" pitchFamily="34" charset="0"/>
            </a:endParaRPr>
          </a:p>
          <a:p>
            <a:pPr>
              <a:buSzPts val="1000"/>
              <a:tabLst>
                <a:tab pos="457200" algn="l"/>
              </a:tabLst>
            </a:pPr>
            <a:r>
              <a:rPr lang="en-US" b="1" dirty="0">
                <a:effectLst/>
                <a:latin typeface="Aptos" panose="020B0004020202020204" pitchFamily="34" charset="0"/>
                <a:ea typeface="Times New Roman" panose="02020603050405020304" pitchFamily="18" charset="0"/>
                <a:cs typeface="Aptos" panose="020B0004020202020204" pitchFamily="34" charset="0"/>
              </a:rPr>
              <a:t>April 29</a:t>
            </a:r>
            <a:r>
              <a:rPr lang="en-US" dirty="0">
                <a:effectLst/>
                <a:latin typeface="Aptos" panose="020B0004020202020204" pitchFamily="34" charset="0"/>
                <a:ea typeface="Times New Roman" panose="02020603050405020304" pitchFamily="18" charset="0"/>
                <a:cs typeface="Aptos" panose="020B0004020202020204" pitchFamily="34" charset="0"/>
              </a:rPr>
              <a:t> – WIDS &amp; Course Content Standards​</a:t>
            </a:r>
            <a:endParaRPr lang="en-US" dirty="0">
              <a:effectLst/>
              <a:latin typeface="Aptos" panose="020B0004020202020204" pitchFamily="34" charset="0"/>
              <a:ea typeface="Aptos" panose="020B0004020202020204" pitchFamily="34" charset="0"/>
              <a:cs typeface="Aptos" panose="020B0004020202020204" pitchFamily="34" charset="0"/>
            </a:endParaRPr>
          </a:p>
          <a:p>
            <a:pPr>
              <a:buSzPts val="1000"/>
              <a:tabLst>
                <a:tab pos="457200" algn="l"/>
              </a:tabLst>
            </a:pPr>
            <a:r>
              <a:rPr lang="en-US" b="1" dirty="0">
                <a:effectLst/>
                <a:latin typeface="Aptos" panose="020B0004020202020204" pitchFamily="34" charset="0"/>
                <a:ea typeface="Times New Roman" panose="02020603050405020304" pitchFamily="18" charset="0"/>
                <a:cs typeface="Aptos" panose="020B0004020202020204" pitchFamily="34" charset="0"/>
              </a:rPr>
              <a:t>May 6</a:t>
            </a:r>
            <a:r>
              <a:rPr lang="en-US" dirty="0">
                <a:effectLst/>
                <a:latin typeface="Aptos" panose="020B0004020202020204" pitchFamily="34" charset="0"/>
                <a:ea typeface="Times New Roman" panose="02020603050405020304" pitchFamily="18" charset="0"/>
                <a:cs typeface="Aptos" panose="020B0004020202020204" pitchFamily="34" charset="0"/>
              </a:rPr>
              <a:t> – Program Design Foundations​ e.g., program orientations, Integrated Education &amp; Training, etc.</a:t>
            </a:r>
            <a:endParaRPr lang="en-US" dirty="0">
              <a:effectLst/>
              <a:latin typeface="Aptos" panose="020B0004020202020204" pitchFamily="34" charset="0"/>
              <a:ea typeface="Aptos" panose="020B0004020202020204" pitchFamily="34" charset="0"/>
              <a:cs typeface="Aptos" panose="020B0004020202020204" pitchFamily="34" charset="0"/>
            </a:endParaRPr>
          </a:p>
          <a:p>
            <a:pPr>
              <a:buSzPts val="1000"/>
              <a:tabLst>
                <a:tab pos="457200" algn="l"/>
              </a:tabLst>
            </a:pPr>
            <a:r>
              <a:rPr lang="en-US" b="1" dirty="0">
                <a:effectLst/>
                <a:latin typeface="Aptos" panose="020B0004020202020204" pitchFamily="34" charset="0"/>
                <a:ea typeface="Times New Roman" panose="02020603050405020304" pitchFamily="18" charset="0"/>
                <a:cs typeface="Aptos" panose="020B0004020202020204" pitchFamily="34" charset="0"/>
              </a:rPr>
              <a:t>May 13 </a:t>
            </a:r>
            <a:r>
              <a:rPr lang="en-US" dirty="0">
                <a:effectLst/>
                <a:latin typeface="Aptos" panose="020B0004020202020204" pitchFamily="34" charset="0"/>
                <a:ea typeface="Times New Roman" panose="02020603050405020304" pitchFamily="18" charset="0"/>
                <a:cs typeface="Aptos" panose="020B0004020202020204" pitchFamily="34" charset="0"/>
              </a:rPr>
              <a:t>– AEFLA Performance Accountability​</a:t>
            </a:r>
            <a:endParaRPr lang="en-US" dirty="0">
              <a:effectLst/>
              <a:latin typeface="Aptos" panose="020B0004020202020204" pitchFamily="34" charset="0"/>
              <a:ea typeface="Aptos" panose="020B0004020202020204" pitchFamily="34" charset="0"/>
              <a:cs typeface="Aptos" panose="020B0004020202020204" pitchFamily="34" charset="0"/>
            </a:endParaRPr>
          </a:p>
          <a:p>
            <a:pPr>
              <a:buSzPts val="1000"/>
              <a:tabLst>
                <a:tab pos="457200" algn="l"/>
              </a:tabLst>
            </a:pPr>
            <a:r>
              <a:rPr lang="en-US" b="1" dirty="0">
                <a:effectLst/>
                <a:latin typeface="Aptos" panose="020B0004020202020204" pitchFamily="34" charset="0"/>
                <a:ea typeface="Times New Roman" panose="02020603050405020304" pitchFamily="18" charset="0"/>
                <a:cs typeface="Aptos" panose="020B0004020202020204" pitchFamily="34" charset="0"/>
              </a:rPr>
              <a:t>May 20 </a:t>
            </a:r>
            <a:r>
              <a:rPr lang="en-US" dirty="0">
                <a:effectLst/>
                <a:latin typeface="Aptos" panose="020B0004020202020204" pitchFamily="34" charset="0"/>
                <a:ea typeface="Times New Roman" panose="02020603050405020304" pitchFamily="18" charset="0"/>
                <a:cs typeface="Aptos" panose="020B0004020202020204" pitchFamily="34" charset="0"/>
              </a:rPr>
              <a:t>– AEFLA Fiscal &amp; Grant Management​</a:t>
            </a:r>
            <a:endParaRPr lang="en-US" dirty="0">
              <a:effectLst/>
              <a:latin typeface="Aptos" panose="020B0004020202020204" pitchFamily="34" charset="0"/>
              <a:ea typeface="Aptos" panose="020B0004020202020204" pitchFamily="34" charset="0"/>
              <a:cs typeface="Aptos" panose="020B0004020202020204" pitchFamily="34" charset="0"/>
            </a:endParaRPr>
          </a:p>
          <a:p>
            <a:endParaRPr lang="en-US" sz="4000" dirty="0">
              <a:latin typeface="Aptos" panose="020B0004020202020204" pitchFamily="34" charset="0"/>
            </a:endParaRPr>
          </a:p>
        </p:txBody>
      </p:sp>
    </p:spTree>
    <p:extLst>
      <p:ext uri="{BB962C8B-B14F-4D97-AF65-F5344CB8AC3E}">
        <p14:creationId xmlns:p14="http://schemas.microsoft.com/office/powerpoint/2010/main" val="15059475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17AC-B50E-CC5A-2C92-EBA1BABAF827}"/>
              </a:ext>
            </a:extLst>
          </p:cNvPr>
          <p:cNvSpPr>
            <a:spLocks noGrp="1"/>
          </p:cNvSpPr>
          <p:nvPr>
            <p:ph type="title"/>
          </p:nvPr>
        </p:nvSpPr>
        <p:spPr/>
        <p:txBody>
          <a:bodyPr/>
          <a:lstStyle/>
          <a:p>
            <a:r>
              <a:rPr lang="en-US" b="1"/>
              <a:t>Wisconsin Process</a:t>
            </a:r>
          </a:p>
        </p:txBody>
      </p:sp>
      <p:sp>
        <p:nvSpPr>
          <p:cNvPr id="3" name="Content Placeholder 2">
            <a:extLst>
              <a:ext uri="{FF2B5EF4-FFF2-40B4-BE49-F238E27FC236}">
                <a16:creationId xmlns:a16="http://schemas.microsoft.com/office/drawing/2014/main" id="{997BE07B-B98D-B67F-1249-335B4E1CDB61}"/>
              </a:ext>
            </a:extLst>
          </p:cNvPr>
          <p:cNvSpPr>
            <a:spLocks noGrp="1"/>
          </p:cNvSpPr>
          <p:nvPr>
            <p:ph idx="1"/>
          </p:nvPr>
        </p:nvSpPr>
        <p:spPr>
          <a:xfrm>
            <a:off x="1035781" y="1574800"/>
            <a:ext cx="10487277" cy="5213291"/>
          </a:xfrm>
        </p:spPr>
        <p:txBody>
          <a:bodyPr vert="horz" lIns="91440" tIns="45720" rIns="91440" bIns="45720" rtlCol="0" anchor="t">
            <a:normAutofit/>
          </a:bodyPr>
          <a:lstStyle/>
          <a:p>
            <a:r>
              <a:rPr lang="en-US" dirty="0"/>
              <a:t>Funded providers seeking to implement alternative placement FY 2025-26 submit a brief narrative on implementation plans prior to implementation; it is not a requirement that AEFLA providers implement alternative placement </a:t>
            </a:r>
          </a:p>
          <a:p>
            <a:r>
              <a:rPr lang="en-US" dirty="0"/>
              <a:t>Providers implementing alternative placement are required to:</a:t>
            </a:r>
            <a:endParaRPr lang="en-US" dirty="0">
              <a:cs typeface="Calibri"/>
            </a:endParaRPr>
          </a:p>
          <a:p>
            <a:pPr lvl="1"/>
            <a:r>
              <a:rPr lang="en-US" dirty="0"/>
              <a:t>Appropriately report learner data through WTCS Client Reporting</a:t>
            </a:r>
            <a:endParaRPr lang="en-US" dirty="0">
              <a:cs typeface="Calibri"/>
            </a:endParaRPr>
          </a:p>
          <a:p>
            <a:pPr lvl="1"/>
            <a:r>
              <a:rPr lang="en-US" dirty="0"/>
              <a:t>Engage in any required alternative placement monitoring activities</a:t>
            </a:r>
            <a:endParaRPr lang="en-US" dirty="0">
              <a:cs typeface="Calibri"/>
            </a:endParaRPr>
          </a:p>
          <a:p>
            <a:pPr lvl="1"/>
            <a:r>
              <a:rPr lang="en-US" dirty="0"/>
              <a:t>Ensure staff representation on an alternative placement community of practice</a:t>
            </a:r>
            <a:endParaRPr lang="en-US" dirty="0">
              <a:cs typeface="Calibri"/>
            </a:endParaRPr>
          </a:p>
        </p:txBody>
      </p:sp>
    </p:spTree>
    <p:extLst>
      <p:ext uri="{BB962C8B-B14F-4D97-AF65-F5344CB8AC3E}">
        <p14:creationId xmlns:p14="http://schemas.microsoft.com/office/powerpoint/2010/main" val="1910659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17AC-B50E-CC5A-2C92-EBA1BABAF827}"/>
              </a:ext>
            </a:extLst>
          </p:cNvPr>
          <p:cNvSpPr>
            <a:spLocks noGrp="1"/>
          </p:cNvSpPr>
          <p:nvPr>
            <p:ph type="title"/>
          </p:nvPr>
        </p:nvSpPr>
        <p:spPr/>
        <p:txBody>
          <a:bodyPr>
            <a:normAutofit fontScale="90000"/>
          </a:bodyPr>
          <a:lstStyle/>
          <a:p>
            <a:r>
              <a:rPr lang="en-US" b="1"/>
              <a:t>Why Consider Alternative Placement?</a:t>
            </a:r>
          </a:p>
        </p:txBody>
      </p:sp>
      <p:graphicFrame>
        <p:nvGraphicFramePr>
          <p:cNvPr id="5" name="Content Placeholder 2">
            <a:extLst>
              <a:ext uri="{FF2B5EF4-FFF2-40B4-BE49-F238E27FC236}">
                <a16:creationId xmlns:a16="http://schemas.microsoft.com/office/drawing/2014/main" id="{43EF1312-ACBC-B2FE-DAD5-58CC2E1AE72C}"/>
              </a:ext>
            </a:extLst>
          </p:cNvPr>
          <p:cNvGraphicFramePr>
            <a:graphicFrameLocks noGrp="1"/>
          </p:cNvGraphicFramePr>
          <p:nvPr>
            <p:ph idx="1"/>
          </p:nvPr>
        </p:nvGraphicFramePr>
        <p:xfrm>
          <a:off x="1274628" y="1574799"/>
          <a:ext cx="9839036" cy="51415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420903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5A7B3-D0C7-8A52-35FA-9C0611ADE8B1}"/>
              </a:ext>
            </a:extLst>
          </p:cNvPr>
          <p:cNvSpPr>
            <a:spLocks noGrp="1"/>
          </p:cNvSpPr>
          <p:nvPr>
            <p:ph type="title"/>
          </p:nvPr>
        </p:nvSpPr>
        <p:spPr/>
        <p:txBody>
          <a:bodyPr/>
          <a:lstStyle/>
          <a:p>
            <a:r>
              <a:rPr lang="en-US" b="1" dirty="0"/>
              <a:t>Also consider…..</a:t>
            </a:r>
          </a:p>
        </p:txBody>
      </p:sp>
      <p:sp>
        <p:nvSpPr>
          <p:cNvPr id="3" name="Content Placeholder 2">
            <a:extLst>
              <a:ext uri="{FF2B5EF4-FFF2-40B4-BE49-F238E27FC236}">
                <a16:creationId xmlns:a16="http://schemas.microsoft.com/office/drawing/2014/main" id="{BE470948-A4A3-733C-DD00-8553B0844638}"/>
              </a:ext>
            </a:extLst>
          </p:cNvPr>
          <p:cNvSpPr>
            <a:spLocks noGrp="1"/>
          </p:cNvSpPr>
          <p:nvPr>
            <p:ph idx="1"/>
          </p:nvPr>
        </p:nvSpPr>
        <p:spPr/>
        <p:txBody>
          <a:bodyPr/>
          <a:lstStyle/>
          <a:p>
            <a:r>
              <a:rPr lang="en-US" dirty="0"/>
              <a:t>How might Alternative Placement effect my Measurable Skill Gain rate?</a:t>
            </a:r>
          </a:p>
          <a:p>
            <a:r>
              <a:rPr lang="en-US" dirty="0"/>
              <a:t>If we adopt Alternative Placement, how confident do I feel that learners will achieve a Measurable Skill Gain other than the pre-/post-test gain? </a:t>
            </a:r>
          </a:p>
          <a:p>
            <a:r>
              <a:rPr lang="en-US" dirty="0"/>
              <a:t>Are there certain “subsections” of a program that alternative placement is a better fit e.g., a GED bootcamp rather than GED programming overall.</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7857772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2C23C-F121-6BFA-EC56-C8E6B6CE5F9F}"/>
              </a:ext>
            </a:extLst>
          </p:cNvPr>
          <p:cNvSpPr>
            <a:spLocks noGrp="1"/>
          </p:cNvSpPr>
          <p:nvPr>
            <p:ph type="title"/>
          </p:nvPr>
        </p:nvSpPr>
        <p:spPr/>
        <p:txBody>
          <a:bodyPr/>
          <a:lstStyle/>
          <a:p>
            <a:r>
              <a:rPr lang="en-US" b="1" dirty="0"/>
              <a:t>Reporting Alternative Placement</a:t>
            </a:r>
          </a:p>
        </p:txBody>
      </p:sp>
      <p:sp>
        <p:nvSpPr>
          <p:cNvPr id="3" name="Content Placeholder 2">
            <a:extLst>
              <a:ext uri="{FF2B5EF4-FFF2-40B4-BE49-F238E27FC236}">
                <a16:creationId xmlns:a16="http://schemas.microsoft.com/office/drawing/2014/main" id="{9E26C37E-2EBE-EE7D-F674-867A667E97F9}"/>
              </a:ext>
            </a:extLst>
          </p:cNvPr>
          <p:cNvSpPr>
            <a:spLocks noGrp="1"/>
          </p:cNvSpPr>
          <p:nvPr>
            <p:ph idx="1"/>
          </p:nvPr>
        </p:nvSpPr>
        <p:spPr>
          <a:xfrm>
            <a:off x="740839" y="1459346"/>
            <a:ext cx="9839036" cy="5398654"/>
          </a:xfrm>
        </p:spPr>
        <p:txBody>
          <a:bodyPr>
            <a:normAutofit lnSpcReduction="10000"/>
          </a:bodyPr>
          <a:lstStyle/>
          <a:p>
            <a:pPr marL="0" marR="0">
              <a:buNone/>
            </a:pPr>
            <a:r>
              <a:rPr lang="en-US" sz="2200" b="1" dirty="0">
                <a:effectLst/>
                <a:latin typeface="Aptos" panose="020B0004020202020204" pitchFamily="34" charset="0"/>
                <a:ea typeface="Aptos" panose="020B0004020202020204" pitchFamily="34" charset="0"/>
                <a:cs typeface="Aptos" panose="020B0004020202020204" pitchFamily="34" charset="0"/>
              </a:rPr>
              <a:t>2025-26 Additional six new Adult Ed Test Topics for “Alternative Placement”.</a:t>
            </a:r>
            <a:r>
              <a:rPr lang="en-US" sz="2200" dirty="0">
                <a:effectLst/>
                <a:latin typeface="Aptos" panose="020B0004020202020204" pitchFamily="34" charset="0"/>
                <a:ea typeface="Aptos" panose="020B0004020202020204" pitchFamily="34" charset="0"/>
                <a:cs typeface="Aptos" panose="020B0004020202020204" pitchFamily="34" charset="0"/>
              </a:rPr>
              <a:t> </a:t>
            </a:r>
          </a:p>
          <a:p>
            <a:pPr marL="0" marR="0">
              <a:buNone/>
            </a:pPr>
            <a:r>
              <a:rPr lang="en-US" sz="2200" dirty="0">
                <a:effectLst/>
                <a:latin typeface="Aptos" panose="020B0004020202020204" pitchFamily="34" charset="0"/>
                <a:ea typeface="Aptos" panose="020B0004020202020204" pitchFamily="34" charset="0"/>
                <a:cs typeface="Aptos" panose="020B0004020202020204" pitchFamily="34" charset="0"/>
              </a:rPr>
              <a:t>Four of the six topics will be reported WITHOUT a Test Date, Test Name, Scale Score or NRS Score: </a:t>
            </a:r>
          </a:p>
          <a:p>
            <a:pPr marL="342900" marR="0" lvl="0" indent="-342900">
              <a:buSzPts val="1000"/>
              <a:buFont typeface="Symbol" panose="05050102010706020507" pitchFamily="18" charset="2"/>
              <a:buChar char=""/>
              <a:tabLst>
                <a:tab pos="457200" algn="l"/>
              </a:tabLst>
            </a:pPr>
            <a:r>
              <a:rPr lang="en-US" sz="2200" dirty="0">
                <a:effectLst/>
                <a:latin typeface="Aptos" panose="020B0004020202020204" pitchFamily="34" charset="0"/>
                <a:ea typeface="Times New Roman" panose="02020603050405020304" pitchFamily="18" charset="0"/>
                <a:cs typeface="Aptos" panose="020B0004020202020204" pitchFamily="34" charset="0"/>
              </a:rPr>
              <a:t>31-ABE Workplace Literacy Alt Placement</a:t>
            </a:r>
            <a:endParaRPr lang="en-US" sz="22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SzPts val="1000"/>
              <a:buFont typeface="Symbol" panose="05050102010706020507" pitchFamily="18" charset="2"/>
              <a:buChar char=""/>
              <a:tabLst>
                <a:tab pos="457200" algn="l"/>
              </a:tabLst>
            </a:pPr>
            <a:r>
              <a:rPr lang="en-US" sz="2200" dirty="0">
                <a:effectLst/>
                <a:latin typeface="Aptos" panose="020B0004020202020204" pitchFamily="34" charset="0"/>
                <a:ea typeface="Times New Roman" panose="02020603050405020304" pitchFamily="18" charset="0"/>
                <a:cs typeface="Aptos" panose="020B0004020202020204" pitchFamily="34" charset="0"/>
              </a:rPr>
              <a:t>32-ESL Workplace Literacy Alt Placement</a:t>
            </a:r>
            <a:endParaRPr lang="en-US" sz="22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SzPts val="1000"/>
              <a:buFont typeface="Symbol" panose="05050102010706020507" pitchFamily="18" charset="2"/>
              <a:buChar char=""/>
              <a:tabLst>
                <a:tab pos="457200" algn="l"/>
              </a:tabLst>
            </a:pPr>
            <a:r>
              <a:rPr lang="en-US" sz="2200" dirty="0">
                <a:effectLst/>
                <a:latin typeface="Aptos" panose="020B0004020202020204" pitchFamily="34" charset="0"/>
                <a:ea typeface="Times New Roman" panose="02020603050405020304" pitchFamily="18" charset="0"/>
                <a:cs typeface="Aptos" panose="020B0004020202020204" pitchFamily="34" charset="0"/>
              </a:rPr>
              <a:t>35-ABE Developmental Alt Placement</a:t>
            </a:r>
            <a:endParaRPr lang="en-US" sz="22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SzPts val="1000"/>
              <a:buFont typeface="Symbol" panose="05050102010706020507" pitchFamily="18" charset="2"/>
              <a:buChar char=""/>
              <a:tabLst>
                <a:tab pos="457200" algn="l"/>
              </a:tabLst>
            </a:pPr>
            <a:r>
              <a:rPr lang="en-US" sz="2200" dirty="0">
                <a:effectLst/>
                <a:latin typeface="Aptos" panose="020B0004020202020204" pitchFamily="34" charset="0"/>
                <a:ea typeface="Times New Roman" panose="02020603050405020304" pitchFamily="18" charset="0"/>
                <a:cs typeface="Aptos" panose="020B0004020202020204" pitchFamily="34" charset="0"/>
              </a:rPr>
              <a:t>36-ESL Developmental Alt Placement</a:t>
            </a:r>
            <a:endParaRPr lang="en-US" sz="2200" dirty="0">
              <a:effectLst/>
              <a:latin typeface="Aptos" panose="020B0004020202020204" pitchFamily="34" charset="0"/>
              <a:ea typeface="Aptos" panose="020B0004020202020204" pitchFamily="34" charset="0"/>
              <a:cs typeface="Aptos" panose="020B0004020202020204" pitchFamily="34" charset="0"/>
            </a:endParaRPr>
          </a:p>
          <a:p>
            <a:pPr marL="0" marR="0">
              <a:buNone/>
            </a:pPr>
            <a:r>
              <a:rPr lang="en-US" sz="2200" dirty="0">
                <a:effectLst/>
                <a:latin typeface="Aptos" panose="020B0004020202020204" pitchFamily="34" charset="0"/>
                <a:ea typeface="Aptos" panose="020B0004020202020204" pitchFamily="34" charset="0"/>
                <a:cs typeface="Aptos" panose="020B0004020202020204" pitchFamily="34" charset="0"/>
              </a:rPr>
              <a:t>Two of the six topics will be reported WITH a Test Date and Test Name, and WITHOUT a Scale Score or NRS Score: </a:t>
            </a:r>
          </a:p>
          <a:p>
            <a:pPr marL="342900" marR="0" lvl="0" indent="-342900">
              <a:buSzPts val="1000"/>
              <a:buFont typeface="Symbol" panose="05050102010706020507" pitchFamily="18" charset="2"/>
              <a:buChar char=""/>
              <a:tabLst>
                <a:tab pos="457200" algn="l"/>
              </a:tabLst>
            </a:pPr>
            <a:r>
              <a:rPr lang="en-US" sz="2200" dirty="0">
                <a:effectLst/>
                <a:latin typeface="Aptos" panose="020B0004020202020204" pitchFamily="34" charset="0"/>
                <a:ea typeface="Times New Roman" panose="02020603050405020304" pitchFamily="18" charset="0"/>
                <a:cs typeface="Aptos" panose="020B0004020202020204" pitchFamily="34" charset="0"/>
              </a:rPr>
              <a:t>33-ABE GED/HSED Alt Placement</a:t>
            </a:r>
            <a:endParaRPr lang="en-US" sz="22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SzPts val="1000"/>
              <a:buFont typeface="Symbol" panose="05050102010706020507" pitchFamily="18" charset="2"/>
              <a:buChar char=""/>
              <a:tabLst>
                <a:tab pos="457200" algn="l"/>
              </a:tabLst>
            </a:pPr>
            <a:r>
              <a:rPr lang="en-US" sz="2200" dirty="0">
                <a:effectLst/>
                <a:latin typeface="Aptos" panose="020B0004020202020204" pitchFamily="34" charset="0"/>
                <a:ea typeface="Times New Roman" panose="02020603050405020304" pitchFamily="18" charset="0"/>
                <a:cs typeface="Aptos" panose="020B0004020202020204" pitchFamily="34" charset="0"/>
              </a:rPr>
              <a:t>34-ESL GED/HSED Alt Placement</a:t>
            </a:r>
          </a:p>
          <a:p>
            <a:pPr marL="342900" marR="0" lvl="0" indent="-342900">
              <a:buSzPts val="1000"/>
              <a:buFont typeface="Symbol" panose="05050102010706020507" pitchFamily="18" charset="2"/>
              <a:buChar char=""/>
              <a:tabLst>
                <a:tab pos="457200" algn="l"/>
              </a:tabLst>
            </a:pPr>
            <a:r>
              <a:rPr lang="en-US" sz="2200" dirty="0">
                <a:effectLst/>
                <a:latin typeface="Aptos" panose="020B0004020202020204" pitchFamily="34" charset="0"/>
                <a:ea typeface="Times New Roman" panose="02020603050405020304" pitchFamily="18" charset="0"/>
                <a:cs typeface="Aptos" panose="020B0004020202020204" pitchFamily="34" charset="0"/>
              </a:rPr>
              <a:t>Test Names: 902-GED Subtest, 903-TABE Locator, 904-STAR Reading, 905-Fast Bridge, 906-Scholastics Reading Inventory</a:t>
            </a:r>
            <a:r>
              <a:rPr lang="en-US" sz="1800" dirty="0">
                <a:effectLst/>
                <a:latin typeface="Aptos" panose="020B0004020202020204" pitchFamily="34" charset="0"/>
                <a:ea typeface="Times New Roman" panose="02020603050405020304" pitchFamily="18" charset="0"/>
                <a:cs typeface="Aptos" panose="020B0004020202020204" pitchFamily="34" charset="0"/>
              </a:rPr>
              <a:t>, 907-ACT, 908-SAT, 909-Next Generation Accuplacer, 910-Aztec, 911-Edmentum Courseware</a:t>
            </a: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SzPts val="1000"/>
              <a:buFont typeface="Symbol" panose="05050102010706020507" pitchFamily="18" charset="2"/>
              <a:buChar char=""/>
              <a:tabLst>
                <a:tab pos="457200" algn="l"/>
              </a:tabLst>
            </a:pPr>
            <a:endParaRPr lang="en-US"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US" dirty="0"/>
          </a:p>
        </p:txBody>
      </p:sp>
    </p:spTree>
    <p:extLst>
      <p:ext uri="{BB962C8B-B14F-4D97-AF65-F5344CB8AC3E}">
        <p14:creationId xmlns:p14="http://schemas.microsoft.com/office/powerpoint/2010/main" val="226450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A627E-B599-755E-0201-D963BB248D76}"/>
              </a:ext>
            </a:extLst>
          </p:cNvPr>
          <p:cNvSpPr>
            <a:spLocks noGrp="1"/>
          </p:cNvSpPr>
          <p:nvPr>
            <p:ph type="title"/>
          </p:nvPr>
        </p:nvSpPr>
        <p:spPr/>
        <p:txBody>
          <a:bodyPr/>
          <a:lstStyle/>
          <a:p>
            <a:r>
              <a:rPr lang="en-US" b="1" dirty="0"/>
              <a:t>Alternative Placement Activity</a:t>
            </a:r>
          </a:p>
        </p:txBody>
      </p:sp>
      <p:sp>
        <p:nvSpPr>
          <p:cNvPr id="3" name="Content Placeholder 2">
            <a:extLst>
              <a:ext uri="{FF2B5EF4-FFF2-40B4-BE49-F238E27FC236}">
                <a16:creationId xmlns:a16="http://schemas.microsoft.com/office/drawing/2014/main" id="{CC9799FF-FBD0-7EF3-D436-39B2CB5FDEB9}"/>
              </a:ext>
            </a:extLst>
          </p:cNvPr>
          <p:cNvSpPr>
            <a:spLocks noGrp="1"/>
          </p:cNvSpPr>
          <p:nvPr>
            <p:ph idx="1"/>
          </p:nvPr>
        </p:nvSpPr>
        <p:spPr/>
        <p:txBody>
          <a:bodyPr/>
          <a:lstStyle/>
          <a:p>
            <a:r>
              <a:rPr lang="en-US" dirty="0"/>
              <a:t>Breakout Discussions. Identify a notetaker to share highlights from your discussion.</a:t>
            </a:r>
          </a:p>
          <a:p>
            <a:r>
              <a:rPr lang="en-US" dirty="0"/>
              <a:t>Access the “2025-26 WI Alternative Placement Policy” document and review</a:t>
            </a:r>
          </a:p>
          <a:p>
            <a:r>
              <a:rPr lang="en-US" dirty="0"/>
              <a:t>Discuss the questions within the “Alternative Placement Reflection Questions” document</a:t>
            </a:r>
          </a:p>
        </p:txBody>
      </p:sp>
    </p:spTree>
    <p:extLst>
      <p:ext uri="{BB962C8B-B14F-4D97-AF65-F5344CB8AC3E}">
        <p14:creationId xmlns:p14="http://schemas.microsoft.com/office/powerpoint/2010/main" val="33904752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5B9D1-FAD0-49E6-9552-3D0BE0A15F93}"/>
              </a:ext>
            </a:extLst>
          </p:cNvPr>
          <p:cNvSpPr>
            <a:spLocks noGrp="1"/>
          </p:cNvSpPr>
          <p:nvPr>
            <p:ph type="title"/>
          </p:nvPr>
        </p:nvSpPr>
        <p:spPr>
          <a:xfrm>
            <a:off x="1024236" y="2890960"/>
            <a:ext cx="10143527" cy="900257"/>
          </a:xfrm>
        </p:spPr>
        <p:txBody>
          <a:bodyPr>
            <a:noAutofit/>
          </a:bodyPr>
          <a:lstStyle/>
          <a:p>
            <a:pPr marL="0" marR="0" algn="ctr">
              <a:spcBef>
                <a:spcPts val="0"/>
              </a:spcBef>
              <a:spcAft>
                <a:spcPts val="0"/>
              </a:spcAft>
            </a:pPr>
            <a:r>
              <a:rPr lang="en-US" sz="3600" b="1" dirty="0">
                <a:effectLst/>
                <a:latin typeface="Calibri" panose="020F0502020204030204" pitchFamily="34" charset="0"/>
                <a:ea typeface="Calibri" panose="020F0502020204030204" pitchFamily="34" charset="0"/>
              </a:rPr>
              <a:t>Ben Konruff, Ph.D.</a:t>
            </a:r>
            <a:br>
              <a:rPr lang="en-US" sz="3600" dirty="0">
                <a:effectLst/>
                <a:latin typeface="Calibri" panose="020F0502020204030204" pitchFamily="34" charset="0"/>
                <a:ea typeface="Calibri" panose="020F0502020204030204" pitchFamily="34" charset="0"/>
              </a:rPr>
            </a:br>
            <a:r>
              <a:rPr lang="en-US" sz="3600" dirty="0">
                <a:effectLst/>
                <a:latin typeface="Calibri" panose="020F0502020204030204" pitchFamily="34" charset="0"/>
                <a:ea typeface="Calibri" panose="020F0502020204030204" pitchFamily="34" charset="0"/>
              </a:rPr>
              <a:t>State Director of Adult Education &amp; Literacy Services</a:t>
            </a:r>
            <a:br>
              <a:rPr lang="en-US" sz="3600" dirty="0">
                <a:effectLst/>
                <a:latin typeface="Calibri" panose="020F0502020204030204" pitchFamily="34" charset="0"/>
                <a:ea typeface="Calibri" panose="020F0502020204030204" pitchFamily="34" charset="0"/>
              </a:rPr>
            </a:br>
            <a:r>
              <a:rPr lang="en-US" sz="3600" dirty="0">
                <a:effectLst/>
                <a:latin typeface="Calibri" panose="020F0502020204030204" pitchFamily="34" charset="0"/>
                <a:ea typeface="Calibri" panose="020F0502020204030204" pitchFamily="34" charset="0"/>
              </a:rPr>
              <a:t>Wisconsin Technical College System</a:t>
            </a:r>
            <a:br>
              <a:rPr lang="en-US" sz="3600" dirty="0">
                <a:effectLst/>
                <a:latin typeface="Calibri" panose="020F0502020204030204" pitchFamily="34" charset="0"/>
                <a:ea typeface="Calibri" panose="020F0502020204030204" pitchFamily="34" charset="0"/>
              </a:rPr>
            </a:br>
            <a:r>
              <a:rPr lang="en-US" sz="3600" dirty="0">
                <a:effectLst/>
                <a:latin typeface="Calibri" panose="020F0502020204030204" pitchFamily="34" charset="0"/>
                <a:ea typeface="Calibri" panose="020F0502020204030204" pitchFamily="34" charset="0"/>
              </a:rPr>
              <a:t>E-mail:</a:t>
            </a:r>
            <a:r>
              <a:rPr lang="en-US" sz="3600" dirty="0">
                <a:solidFill>
                  <a:srgbClr val="1F497D"/>
                </a:solidFill>
                <a:effectLst/>
                <a:latin typeface="Calibri" panose="020F0502020204030204" pitchFamily="34" charset="0"/>
                <a:ea typeface="Calibri" panose="020F0502020204030204" pitchFamily="34" charset="0"/>
              </a:rPr>
              <a:t> </a:t>
            </a:r>
            <a:r>
              <a:rPr lang="en-US" sz="3600" u="sng" dirty="0">
                <a:solidFill>
                  <a:srgbClr val="0563C1"/>
                </a:solidFill>
                <a:effectLst/>
                <a:latin typeface="Calibri" panose="020F0502020204030204" pitchFamily="34" charset="0"/>
                <a:ea typeface="Calibri" panose="020F0502020204030204" pitchFamily="34" charset="0"/>
                <a:hlinkClick r:id="rId3"/>
              </a:rPr>
              <a:t>ben.konruff@wtcsystem.edu</a:t>
            </a:r>
            <a:endParaRPr lang="en-US" sz="3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007536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0F9E8-50D5-84F4-8B13-51AB327FE845}"/>
              </a:ext>
            </a:extLst>
          </p:cNvPr>
          <p:cNvSpPr>
            <a:spLocks noGrp="1"/>
          </p:cNvSpPr>
          <p:nvPr>
            <p:ph type="title"/>
          </p:nvPr>
        </p:nvSpPr>
        <p:spPr>
          <a:xfrm>
            <a:off x="1274628" y="559089"/>
            <a:ext cx="8432790" cy="900257"/>
          </a:xfrm>
        </p:spPr>
        <p:txBody>
          <a:bodyPr anchor="ctr">
            <a:normAutofit/>
          </a:bodyPr>
          <a:lstStyle/>
          <a:p>
            <a:r>
              <a:rPr lang="en-US" dirty="0"/>
              <a:t>Todays Agenda</a:t>
            </a:r>
          </a:p>
        </p:txBody>
      </p:sp>
      <p:graphicFrame>
        <p:nvGraphicFramePr>
          <p:cNvPr id="5" name="Content Placeholder 2">
            <a:extLst>
              <a:ext uri="{FF2B5EF4-FFF2-40B4-BE49-F238E27FC236}">
                <a16:creationId xmlns:a16="http://schemas.microsoft.com/office/drawing/2014/main" id="{C5ADC6F0-6520-21C4-21A7-D3B8A833F1FE}"/>
              </a:ext>
            </a:extLst>
          </p:cNvPr>
          <p:cNvGraphicFramePr>
            <a:graphicFrameLocks noGrp="1"/>
          </p:cNvGraphicFramePr>
          <p:nvPr>
            <p:ph idx="1"/>
            <p:extLst>
              <p:ext uri="{D42A27DB-BD31-4B8C-83A1-F6EECF244321}">
                <p14:modId xmlns:p14="http://schemas.microsoft.com/office/powerpoint/2010/main" val="1446764899"/>
              </p:ext>
            </p:extLst>
          </p:nvPr>
        </p:nvGraphicFramePr>
        <p:xfrm>
          <a:off x="1274628" y="1574800"/>
          <a:ext cx="9839036"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0879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5B112EE-1FDA-605F-0DCC-6DAA9CEB85E4}"/>
              </a:ext>
            </a:extLst>
          </p:cNvPr>
          <p:cNvSpPr>
            <a:spLocks noGrp="1"/>
          </p:cNvSpPr>
          <p:nvPr>
            <p:ph type="title"/>
          </p:nvPr>
        </p:nvSpPr>
        <p:spPr/>
        <p:txBody>
          <a:bodyPr/>
          <a:lstStyle/>
          <a:p>
            <a:r>
              <a:rPr lang="en-US" dirty="0"/>
              <a:t>Overview of Wisconsin AEFLA Assessment Policy</a:t>
            </a:r>
          </a:p>
        </p:txBody>
      </p:sp>
      <p:sp>
        <p:nvSpPr>
          <p:cNvPr id="5" name="Text Placeholder 4">
            <a:extLst>
              <a:ext uri="{FF2B5EF4-FFF2-40B4-BE49-F238E27FC236}">
                <a16:creationId xmlns:a16="http://schemas.microsoft.com/office/drawing/2014/main" id="{A78896B3-CA51-D622-DD6F-33A03A2DA83F}"/>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217471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C44A-802F-4E87-8E3F-41C6584BB86E}"/>
              </a:ext>
            </a:extLst>
          </p:cNvPr>
          <p:cNvSpPr>
            <a:spLocks noGrp="1"/>
          </p:cNvSpPr>
          <p:nvPr>
            <p:ph type="title"/>
          </p:nvPr>
        </p:nvSpPr>
        <p:spPr/>
        <p:txBody>
          <a:bodyPr>
            <a:normAutofit/>
          </a:bodyPr>
          <a:lstStyle/>
          <a:p>
            <a:r>
              <a:rPr lang="en-US" b="1" dirty="0"/>
              <a:t>Fact #1</a:t>
            </a:r>
          </a:p>
        </p:txBody>
      </p:sp>
      <p:sp>
        <p:nvSpPr>
          <p:cNvPr id="6" name="Content Placeholder 5">
            <a:extLst>
              <a:ext uri="{FF2B5EF4-FFF2-40B4-BE49-F238E27FC236}">
                <a16:creationId xmlns:a16="http://schemas.microsoft.com/office/drawing/2014/main" id="{E2871EDB-F98C-4BF4-9AF5-7CE3018DED78}"/>
              </a:ext>
            </a:extLst>
          </p:cNvPr>
          <p:cNvSpPr>
            <a:spLocks noGrp="1"/>
          </p:cNvSpPr>
          <p:nvPr>
            <p:ph idx="1"/>
          </p:nvPr>
        </p:nvSpPr>
        <p:spPr>
          <a:xfrm>
            <a:off x="797823" y="1415100"/>
            <a:ext cx="10896872" cy="2304246"/>
          </a:xfrm>
        </p:spPr>
        <p:txBody>
          <a:bodyPr>
            <a:normAutofit/>
          </a:bodyPr>
          <a:lstStyle/>
          <a:p>
            <a:pPr marL="0" indent="0">
              <a:buNone/>
            </a:pPr>
            <a:r>
              <a:rPr lang="en-US" sz="3200" b="1" i="1" dirty="0"/>
              <a:t>Each year the WTCS submits an assessment policy to the US Department of Education for approval.</a:t>
            </a:r>
          </a:p>
        </p:txBody>
      </p:sp>
      <p:pic>
        <p:nvPicPr>
          <p:cNvPr id="5" name="Picture 4">
            <a:extLst>
              <a:ext uri="{FF2B5EF4-FFF2-40B4-BE49-F238E27FC236}">
                <a16:creationId xmlns:a16="http://schemas.microsoft.com/office/drawing/2014/main" id="{8E7A5935-BC29-C828-A114-7B549BA5443D}"/>
              </a:ext>
            </a:extLst>
          </p:cNvPr>
          <p:cNvPicPr>
            <a:picLocks noChangeAspect="1"/>
          </p:cNvPicPr>
          <p:nvPr/>
        </p:nvPicPr>
        <p:blipFill>
          <a:blip r:embed="rId3"/>
          <a:stretch>
            <a:fillRect/>
          </a:stretch>
        </p:blipFill>
        <p:spPr>
          <a:xfrm>
            <a:off x="2546532" y="2420495"/>
            <a:ext cx="7098936" cy="4469700"/>
          </a:xfrm>
          <a:prstGeom prst="rect">
            <a:avLst/>
          </a:prstGeom>
          <a:ln>
            <a:solidFill>
              <a:schemeClr val="tx1"/>
            </a:solidFill>
          </a:ln>
        </p:spPr>
      </p:pic>
    </p:spTree>
    <p:extLst>
      <p:ext uri="{BB962C8B-B14F-4D97-AF65-F5344CB8AC3E}">
        <p14:creationId xmlns:p14="http://schemas.microsoft.com/office/powerpoint/2010/main" val="2201053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C44A-802F-4E87-8E3F-41C6584BB86E}"/>
              </a:ext>
            </a:extLst>
          </p:cNvPr>
          <p:cNvSpPr>
            <a:spLocks noGrp="1"/>
          </p:cNvSpPr>
          <p:nvPr>
            <p:ph type="title"/>
          </p:nvPr>
        </p:nvSpPr>
        <p:spPr/>
        <p:txBody>
          <a:bodyPr>
            <a:normAutofit/>
          </a:bodyPr>
          <a:lstStyle/>
          <a:p>
            <a:r>
              <a:rPr lang="en-US" b="1" dirty="0"/>
              <a:t>Fact #2</a:t>
            </a:r>
          </a:p>
        </p:txBody>
      </p:sp>
      <p:sp>
        <p:nvSpPr>
          <p:cNvPr id="6" name="Content Placeholder 5">
            <a:extLst>
              <a:ext uri="{FF2B5EF4-FFF2-40B4-BE49-F238E27FC236}">
                <a16:creationId xmlns:a16="http://schemas.microsoft.com/office/drawing/2014/main" id="{E2871EDB-F98C-4BF4-9AF5-7CE3018DED78}"/>
              </a:ext>
            </a:extLst>
          </p:cNvPr>
          <p:cNvSpPr>
            <a:spLocks noGrp="1"/>
          </p:cNvSpPr>
          <p:nvPr>
            <p:ph idx="1"/>
          </p:nvPr>
        </p:nvSpPr>
        <p:spPr>
          <a:xfrm>
            <a:off x="797823" y="1511691"/>
            <a:ext cx="10896872" cy="2304246"/>
          </a:xfrm>
        </p:spPr>
        <p:txBody>
          <a:bodyPr>
            <a:normAutofit/>
          </a:bodyPr>
          <a:lstStyle/>
          <a:p>
            <a:pPr marL="0" indent="0">
              <a:buNone/>
            </a:pPr>
            <a:r>
              <a:rPr lang="en-US" sz="3200" b="1" i="1" dirty="0"/>
              <a:t>Standardized testing should be </a:t>
            </a:r>
            <a:r>
              <a:rPr lang="en-US" sz="3200" b="1" i="1" u="sng" dirty="0"/>
              <a:t>one factor</a:t>
            </a:r>
            <a:r>
              <a:rPr lang="en-US" sz="3200" b="1" i="1" dirty="0"/>
              <a:t> when assessing students’ overall academic situation and should be used to inform goal setting and overall planning to meet each student’s education and/or employment goals.</a:t>
            </a:r>
          </a:p>
        </p:txBody>
      </p:sp>
      <p:sp>
        <p:nvSpPr>
          <p:cNvPr id="7" name="Rectangle 6">
            <a:extLst>
              <a:ext uri="{FF2B5EF4-FFF2-40B4-BE49-F238E27FC236}">
                <a16:creationId xmlns:a16="http://schemas.microsoft.com/office/drawing/2014/main" id="{9D102266-75E4-FD74-E549-ABF5E2193EE0}"/>
              </a:ext>
            </a:extLst>
          </p:cNvPr>
          <p:cNvSpPr/>
          <p:nvPr/>
        </p:nvSpPr>
        <p:spPr>
          <a:xfrm>
            <a:off x="174929" y="4311239"/>
            <a:ext cx="12017071" cy="20816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Report assessment time as hours of service! Time spent on assessment can be counted only if the assessment is designed to inform placement decisions, assess progress, or inform instruction. Time used simply to administer tests, such as the GED tests, cannot be counted as instructional activity. </a:t>
            </a:r>
          </a:p>
        </p:txBody>
      </p:sp>
    </p:spTree>
    <p:extLst>
      <p:ext uri="{BB962C8B-B14F-4D97-AF65-F5344CB8AC3E}">
        <p14:creationId xmlns:p14="http://schemas.microsoft.com/office/powerpoint/2010/main" val="453072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C44A-802F-4E87-8E3F-41C6584BB86E}"/>
              </a:ext>
            </a:extLst>
          </p:cNvPr>
          <p:cNvSpPr>
            <a:spLocks noGrp="1"/>
          </p:cNvSpPr>
          <p:nvPr>
            <p:ph type="title"/>
          </p:nvPr>
        </p:nvSpPr>
        <p:spPr/>
        <p:txBody>
          <a:bodyPr>
            <a:normAutofit/>
          </a:bodyPr>
          <a:lstStyle/>
          <a:p>
            <a:r>
              <a:rPr lang="en-US" b="1" dirty="0"/>
              <a:t>Fact #3</a:t>
            </a:r>
          </a:p>
        </p:txBody>
      </p:sp>
      <p:sp>
        <p:nvSpPr>
          <p:cNvPr id="6" name="Content Placeholder 5">
            <a:extLst>
              <a:ext uri="{FF2B5EF4-FFF2-40B4-BE49-F238E27FC236}">
                <a16:creationId xmlns:a16="http://schemas.microsoft.com/office/drawing/2014/main" id="{E2871EDB-F98C-4BF4-9AF5-7CE3018DED78}"/>
              </a:ext>
            </a:extLst>
          </p:cNvPr>
          <p:cNvSpPr>
            <a:spLocks noGrp="1"/>
          </p:cNvSpPr>
          <p:nvPr>
            <p:ph idx="1"/>
          </p:nvPr>
        </p:nvSpPr>
        <p:spPr>
          <a:xfrm>
            <a:off x="797823" y="1415100"/>
            <a:ext cx="10896872" cy="2304246"/>
          </a:xfrm>
        </p:spPr>
        <p:txBody>
          <a:bodyPr>
            <a:normAutofit fontScale="85000" lnSpcReduction="10000"/>
          </a:bodyPr>
          <a:lstStyle/>
          <a:p>
            <a:pPr marL="0" indent="0">
              <a:buNone/>
            </a:pPr>
            <a:r>
              <a:rPr lang="en-US" sz="3200" b="1" i="1" dirty="0"/>
              <a:t>Any adult education student who is not assessed using an approved standardized test or who is not placed through alternative placement may not be counted in performance reports to the US Department of Education’s Office of Career, Technical and Adult Education. </a:t>
            </a:r>
            <a:r>
              <a:rPr lang="en-US" sz="3200" b="1" i="1" dirty="0">
                <a:ea typeface="+mn-lt"/>
                <a:cs typeface="+mn-lt"/>
              </a:rPr>
              <a:t>All programs must keep records identifying which of their staff have been trained in pre- and post-testing, and by whom. </a:t>
            </a:r>
            <a:endParaRPr lang="en-US" sz="3200" b="1" i="1" dirty="0"/>
          </a:p>
        </p:txBody>
      </p:sp>
      <p:sp>
        <p:nvSpPr>
          <p:cNvPr id="3" name="Rectangle 2">
            <a:extLst>
              <a:ext uri="{FF2B5EF4-FFF2-40B4-BE49-F238E27FC236}">
                <a16:creationId xmlns:a16="http://schemas.microsoft.com/office/drawing/2014/main" id="{C91BA6EF-F8C0-F702-830C-F22FD24F5F13}"/>
              </a:ext>
            </a:extLst>
          </p:cNvPr>
          <p:cNvSpPr/>
          <p:nvPr/>
        </p:nvSpPr>
        <p:spPr>
          <a:xfrm>
            <a:off x="789483" y="3719346"/>
            <a:ext cx="5029200" cy="27919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Adult Education:</a:t>
            </a:r>
          </a:p>
          <a:p>
            <a:pPr algn="ctr"/>
            <a:r>
              <a:rPr lang="en-US" sz="2400" dirty="0"/>
              <a:t>TABE 13/14</a:t>
            </a:r>
          </a:p>
          <a:p>
            <a:pPr algn="ctr"/>
            <a:r>
              <a:rPr lang="en-US" sz="2400" dirty="0"/>
              <a:t>CASAS Math GOALS Series</a:t>
            </a:r>
          </a:p>
          <a:p>
            <a:pPr algn="ctr"/>
            <a:r>
              <a:rPr lang="en-US" sz="2400" dirty="0"/>
              <a:t>ACT WorkKeys Applied Math</a:t>
            </a:r>
          </a:p>
          <a:p>
            <a:pPr algn="ctr"/>
            <a:r>
              <a:rPr lang="en-US" sz="2400" dirty="0"/>
              <a:t>ACT WorkKeys Workplace Documents</a:t>
            </a:r>
          </a:p>
        </p:txBody>
      </p:sp>
      <p:sp>
        <p:nvSpPr>
          <p:cNvPr id="8" name="Rectangle 7">
            <a:extLst>
              <a:ext uri="{FF2B5EF4-FFF2-40B4-BE49-F238E27FC236}">
                <a16:creationId xmlns:a16="http://schemas.microsoft.com/office/drawing/2014/main" id="{FA7D2C3A-68EB-748C-D918-A0A4B8FAF02D}"/>
              </a:ext>
            </a:extLst>
          </p:cNvPr>
          <p:cNvSpPr/>
          <p:nvPr/>
        </p:nvSpPr>
        <p:spPr>
          <a:xfrm>
            <a:off x="6444152" y="3719346"/>
            <a:ext cx="4891790" cy="27919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English Language Learning:</a:t>
            </a:r>
          </a:p>
          <a:p>
            <a:pPr algn="ctr"/>
            <a:r>
              <a:rPr lang="en-US" sz="2400" dirty="0"/>
              <a:t>BEST Plus 3.0</a:t>
            </a:r>
            <a:br>
              <a:rPr lang="en-US" sz="2400" dirty="0"/>
            </a:br>
            <a:r>
              <a:rPr lang="en-US" sz="2400" dirty="0"/>
              <a:t>CASAS Listening STEPS</a:t>
            </a:r>
          </a:p>
          <a:p>
            <a:pPr algn="ctr"/>
            <a:r>
              <a:rPr lang="en-US" sz="2400" dirty="0"/>
              <a:t>CASAS Reading STEPS</a:t>
            </a:r>
          </a:p>
          <a:p>
            <a:pPr algn="ctr"/>
            <a:r>
              <a:rPr lang="en-US" sz="2400" dirty="0"/>
              <a:t>TABE CLAS-E Forms D &amp; C</a:t>
            </a:r>
          </a:p>
        </p:txBody>
      </p:sp>
    </p:spTree>
    <p:extLst>
      <p:ext uri="{BB962C8B-B14F-4D97-AF65-F5344CB8AC3E}">
        <p14:creationId xmlns:p14="http://schemas.microsoft.com/office/powerpoint/2010/main" val="1783270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C44A-802F-4E87-8E3F-41C6584BB86E}"/>
              </a:ext>
            </a:extLst>
          </p:cNvPr>
          <p:cNvSpPr>
            <a:spLocks noGrp="1"/>
          </p:cNvSpPr>
          <p:nvPr>
            <p:ph type="title"/>
          </p:nvPr>
        </p:nvSpPr>
        <p:spPr/>
        <p:txBody>
          <a:bodyPr>
            <a:normAutofit/>
          </a:bodyPr>
          <a:lstStyle/>
          <a:p>
            <a:r>
              <a:rPr lang="en-US" b="1" dirty="0"/>
              <a:t>Fact #4</a:t>
            </a:r>
          </a:p>
        </p:txBody>
      </p:sp>
      <p:sp>
        <p:nvSpPr>
          <p:cNvPr id="6" name="Content Placeholder 5">
            <a:extLst>
              <a:ext uri="{FF2B5EF4-FFF2-40B4-BE49-F238E27FC236}">
                <a16:creationId xmlns:a16="http://schemas.microsoft.com/office/drawing/2014/main" id="{E2871EDB-F98C-4BF4-9AF5-7CE3018DED78}"/>
              </a:ext>
            </a:extLst>
          </p:cNvPr>
          <p:cNvSpPr>
            <a:spLocks noGrp="1"/>
          </p:cNvSpPr>
          <p:nvPr>
            <p:ph idx="1"/>
          </p:nvPr>
        </p:nvSpPr>
        <p:spPr>
          <a:xfrm>
            <a:off x="815871" y="1595574"/>
            <a:ext cx="10896872" cy="2304246"/>
          </a:xfrm>
        </p:spPr>
        <p:txBody>
          <a:bodyPr vert="horz" lIns="91440" tIns="45720" rIns="91440" bIns="45720" rtlCol="0" anchor="t">
            <a:normAutofit/>
          </a:bodyPr>
          <a:lstStyle/>
          <a:p>
            <a:pPr marL="0" indent="0">
              <a:buNone/>
            </a:pPr>
            <a:r>
              <a:rPr lang="en-US" sz="3200" b="1" i="1" dirty="0"/>
              <a:t>Providers are required to use the locator test to  identify the most appropriate level of the pre-test for the individual student.</a:t>
            </a:r>
            <a:endParaRPr lang="en-US" sz="3200" b="1" i="1" dirty="0">
              <a:ea typeface="Calibri"/>
              <a:cs typeface="Calibri"/>
            </a:endParaRPr>
          </a:p>
        </p:txBody>
      </p:sp>
      <p:pic>
        <p:nvPicPr>
          <p:cNvPr id="5" name="Picture 4">
            <a:extLst>
              <a:ext uri="{FF2B5EF4-FFF2-40B4-BE49-F238E27FC236}">
                <a16:creationId xmlns:a16="http://schemas.microsoft.com/office/drawing/2014/main" id="{CB3C421A-E87F-0E57-D28C-5B334C208576}"/>
              </a:ext>
            </a:extLst>
          </p:cNvPr>
          <p:cNvPicPr>
            <a:picLocks noChangeAspect="1"/>
          </p:cNvPicPr>
          <p:nvPr/>
        </p:nvPicPr>
        <p:blipFill>
          <a:blip r:embed="rId3"/>
          <a:stretch>
            <a:fillRect/>
          </a:stretch>
        </p:blipFill>
        <p:spPr>
          <a:xfrm>
            <a:off x="3567864" y="3309300"/>
            <a:ext cx="3125244" cy="3333594"/>
          </a:xfrm>
          <a:prstGeom prst="rect">
            <a:avLst/>
          </a:prstGeom>
        </p:spPr>
      </p:pic>
      <p:sp>
        <p:nvSpPr>
          <p:cNvPr id="9" name="TextBox 8">
            <a:extLst>
              <a:ext uri="{FF2B5EF4-FFF2-40B4-BE49-F238E27FC236}">
                <a16:creationId xmlns:a16="http://schemas.microsoft.com/office/drawing/2014/main" id="{4348CA51-E323-8B99-32C1-338183FBDBDA}"/>
              </a:ext>
            </a:extLst>
          </p:cNvPr>
          <p:cNvSpPr txBox="1"/>
          <p:nvPr/>
        </p:nvSpPr>
        <p:spPr>
          <a:xfrm>
            <a:off x="3705726" y="3078467"/>
            <a:ext cx="2390274" cy="461665"/>
          </a:xfrm>
          <a:prstGeom prst="rect">
            <a:avLst/>
          </a:prstGeom>
          <a:noFill/>
        </p:spPr>
        <p:txBody>
          <a:bodyPr wrap="square" rtlCol="0">
            <a:spAutoFit/>
          </a:bodyPr>
          <a:lstStyle/>
          <a:p>
            <a:r>
              <a:rPr lang="en-US" sz="2400" b="1" dirty="0"/>
              <a:t>TABE</a:t>
            </a:r>
          </a:p>
        </p:txBody>
      </p:sp>
    </p:spTree>
    <p:extLst>
      <p:ext uri="{BB962C8B-B14F-4D97-AF65-F5344CB8AC3E}">
        <p14:creationId xmlns:p14="http://schemas.microsoft.com/office/powerpoint/2010/main" val="13993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9C44A-802F-4E87-8E3F-41C6584BB86E}"/>
              </a:ext>
            </a:extLst>
          </p:cNvPr>
          <p:cNvSpPr>
            <a:spLocks noGrp="1"/>
          </p:cNvSpPr>
          <p:nvPr>
            <p:ph type="title"/>
          </p:nvPr>
        </p:nvSpPr>
        <p:spPr>
          <a:xfrm>
            <a:off x="1249228" y="313869"/>
            <a:ext cx="8432790" cy="900257"/>
          </a:xfrm>
        </p:spPr>
        <p:txBody>
          <a:bodyPr>
            <a:normAutofit/>
          </a:bodyPr>
          <a:lstStyle/>
          <a:p>
            <a:r>
              <a:rPr lang="en-US" b="1" dirty="0"/>
              <a:t>Fact #5</a:t>
            </a:r>
          </a:p>
        </p:txBody>
      </p:sp>
      <p:sp>
        <p:nvSpPr>
          <p:cNvPr id="6" name="Content Placeholder 5">
            <a:extLst>
              <a:ext uri="{FF2B5EF4-FFF2-40B4-BE49-F238E27FC236}">
                <a16:creationId xmlns:a16="http://schemas.microsoft.com/office/drawing/2014/main" id="{E2871EDB-F98C-4BF4-9AF5-7CE3018DED78}"/>
              </a:ext>
            </a:extLst>
          </p:cNvPr>
          <p:cNvSpPr>
            <a:spLocks noGrp="1"/>
          </p:cNvSpPr>
          <p:nvPr>
            <p:ph idx="1"/>
          </p:nvPr>
        </p:nvSpPr>
        <p:spPr>
          <a:xfrm>
            <a:off x="839357" y="1386127"/>
            <a:ext cx="10896872" cy="1944078"/>
          </a:xfrm>
        </p:spPr>
        <p:txBody>
          <a:bodyPr>
            <a:noAutofit/>
          </a:bodyPr>
          <a:lstStyle/>
          <a:p>
            <a:pPr marL="0" indent="0">
              <a:buNone/>
            </a:pPr>
            <a:r>
              <a:rPr lang="en-US" dirty="0"/>
              <a:t>Programs must follow assessment procedures:</a:t>
            </a:r>
          </a:p>
          <a:p>
            <a:r>
              <a:rPr lang="en-US" dirty="0"/>
              <a:t>Tests must alternate forms for a content level/subject</a:t>
            </a:r>
          </a:p>
          <a:p>
            <a:r>
              <a:rPr lang="en-US" dirty="0"/>
              <a:t>Post-testing should occur after the student completes a minimum number of instructional</a:t>
            </a:r>
            <a:r>
              <a:rPr lang="en-US" spc="-10" dirty="0"/>
              <a:t> </a:t>
            </a:r>
            <a:r>
              <a:rPr lang="en-US" dirty="0"/>
              <a:t>hours</a:t>
            </a:r>
            <a:r>
              <a:rPr lang="en-US" spc="-25" dirty="0"/>
              <a:t> </a:t>
            </a:r>
            <a:r>
              <a:rPr lang="en-US" dirty="0"/>
              <a:t>per</a:t>
            </a:r>
            <a:r>
              <a:rPr lang="en-US" spc="-25" dirty="0"/>
              <a:t> </a:t>
            </a:r>
            <a:r>
              <a:rPr lang="en-US" dirty="0"/>
              <a:t>content</a:t>
            </a:r>
            <a:r>
              <a:rPr lang="en-US" spc="-20" dirty="0"/>
              <a:t> </a:t>
            </a:r>
            <a:r>
              <a:rPr lang="en-US" dirty="0"/>
              <a:t>area. Exceptions might include exiting the program or evidence of readiness to demonstrate a gain via testing.  </a:t>
            </a:r>
          </a:p>
          <a:p>
            <a:r>
              <a:rPr lang="en-US" dirty="0"/>
              <a:t>Programs should administer pre-tests in at least two subject areas. ESL must administer post-tests in at least two areas while ABE must administer a post-test in at least one area.</a:t>
            </a:r>
          </a:p>
        </p:txBody>
      </p:sp>
    </p:spTree>
    <p:extLst>
      <p:ext uri="{BB962C8B-B14F-4D97-AF65-F5344CB8AC3E}">
        <p14:creationId xmlns:p14="http://schemas.microsoft.com/office/powerpoint/2010/main" val="4211956689"/>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Quotable">
  <a:themeElements>
    <a:clrScheme name="Custom 1">
      <a:dk1>
        <a:sysClr val="windowText" lastClr="000000"/>
      </a:dk1>
      <a:lt1>
        <a:sysClr val="window" lastClr="FFFFFF"/>
      </a:lt1>
      <a:dk2>
        <a:srgbClr val="242852"/>
      </a:dk2>
      <a:lt2>
        <a:srgbClr val="ACCBF9"/>
      </a:lt2>
      <a:accent1>
        <a:srgbClr val="3477B2"/>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39806DD9EE7EE46B2C51133BE2FEBB2" ma:contentTypeVersion="13" ma:contentTypeDescription="Create a new document." ma:contentTypeScope="" ma:versionID="6f539530c544914871a676e8dca6b7d5">
  <xsd:schema xmlns:xsd="http://www.w3.org/2001/XMLSchema" xmlns:xs="http://www.w3.org/2001/XMLSchema" xmlns:p="http://schemas.microsoft.com/office/2006/metadata/properties" xmlns:ns2="d1152cab-7e80-4d5d-896a-a43022c26fa2" xmlns:ns3="df334728-d4ac-46b2-bbe6-33a4af7af268" targetNamespace="http://schemas.microsoft.com/office/2006/metadata/properties" ma:root="true" ma:fieldsID="c4030b9138b1ca2a06cf424fa718732f" ns2:_="" ns3:_="">
    <xsd:import namespace="d1152cab-7e80-4d5d-896a-a43022c26fa2"/>
    <xsd:import namespace="df334728-d4ac-46b2-bbe6-33a4af7af2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152cab-7e80-4d5d-896a-a43022c26f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f334728-d4ac-46b2-bbe6-33a4af7af268"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df334728-d4ac-46b2-bbe6-33a4af7af268">
      <UserInfo>
        <DisplayName>WTCS ABE PROGRAM GROUP Members</DisplayName>
        <AccountId>8</AccountId>
        <AccountType/>
      </UserInfo>
    </SharedWithUsers>
  </documentManagement>
</p:properties>
</file>

<file path=customXml/itemProps1.xml><?xml version="1.0" encoding="utf-8"?>
<ds:datastoreItem xmlns:ds="http://schemas.openxmlformats.org/officeDocument/2006/customXml" ds:itemID="{D573620A-A9F4-4F31-B306-0106DFC24792}">
  <ds:schemaRefs>
    <ds:schemaRef ds:uri="http://schemas.microsoft.com/sharepoint/v3/contenttype/forms"/>
  </ds:schemaRefs>
</ds:datastoreItem>
</file>

<file path=customXml/itemProps2.xml><?xml version="1.0" encoding="utf-8"?>
<ds:datastoreItem xmlns:ds="http://schemas.openxmlformats.org/officeDocument/2006/customXml" ds:itemID="{4C2DA6EC-51F0-458A-BFDB-B9B21E0877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152cab-7e80-4d5d-896a-a43022c26fa2"/>
    <ds:schemaRef ds:uri="df334728-d4ac-46b2-bbe6-33a4af7af2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BC0F85-220F-48E3-A4C3-684A818D4DF1}">
  <ds:schemaRefs>
    <ds:schemaRef ds:uri="3c7b4867-cd40-4827-adf1-0b4c87d11252"/>
    <ds:schemaRef ds:uri="6427e073-2b2d-45a6-a387-55e445c33e2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df334728-d4ac-46b2-bbe6-33a4af7af268"/>
  </ds:schemaRefs>
</ds:datastoreItem>
</file>

<file path=docProps/app.xml><?xml version="1.0" encoding="utf-8"?>
<Properties xmlns="http://schemas.openxmlformats.org/officeDocument/2006/extended-properties" xmlns:vt="http://schemas.openxmlformats.org/officeDocument/2006/docPropsVTypes">
  <TotalTime>7151</TotalTime>
  <Words>1583</Words>
  <Application>Microsoft Office PowerPoint</Application>
  <PresentationFormat>Widescreen</PresentationFormat>
  <Paragraphs>187</Paragraphs>
  <Slides>25</Slides>
  <Notes>17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25</vt:i4>
      </vt:variant>
    </vt:vector>
  </HeadingPairs>
  <TitlesOfParts>
    <vt:vector size="34" baseType="lpstr">
      <vt:lpstr>Aptos</vt:lpstr>
      <vt:lpstr>Arial</vt:lpstr>
      <vt:lpstr>Calibri</vt:lpstr>
      <vt:lpstr>Calibri Light</vt:lpstr>
      <vt:lpstr>Century Gothic</vt:lpstr>
      <vt:lpstr>Symbol</vt:lpstr>
      <vt:lpstr>Wingdings 2</vt:lpstr>
      <vt:lpstr>Office Theme</vt:lpstr>
      <vt:lpstr>Quotable</vt:lpstr>
      <vt:lpstr>AEFLA Assessment Policy and Alternative Placement</vt:lpstr>
      <vt:lpstr>Timeline of AEFLA Sessions</vt:lpstr>
      <vt:lpstr>Todays Agenda</vt:lpstr>
      <vt:lpstr>Overview of Wisconsin AEFLA Assessment Policy</vt:lpstr>
      <vt:lpstr>Fact #1</vt:lpstr>
      <vt:lpstr>Fact #2</vt:lpstr>
      <vt:lpstr>Fact #3</vt:lpstr>
      <vt:lpstr>Fact #4</vt:lpstr>
      <vt:lpstr>Fact #5</vt:lpstr>
      <vt:lpstr>Fact #6</vt:lpstr>
      <vt:lpstr>Fact #7</vt:lpstr>
      <vt:lpstr>Fact #8</vt:lpstr>
      <vt:lpstr>Fact #9</vt:lpstr>
      <vt:lpstr>Fact #10</vt:lpstr>
      <vt:lpstr>Remember!</vt:lpstr>
      <vt:lpstr>Wisconsin AEFLA Alternative Placement</vt:lpstr>
      <vt:lpstr>Alternative Placement Overview</vt:lpstr>
      <vt:lpstr>State Collaboration for Alternative Placement</vt:lpstr>
      <vt:lpstr>US Department of Education Approval in Three Program Areas</vt:lpstr>
      <vt:lpstr>Wisconsin Process</vt:lpstr>
      <vt:lpstr>Why Consider Alternative Placement?</vt:lpstr>
      <vt:lpstr>Also consider…..</vt:lpstr>
      <vt:lpstr>Reporting Alternative Placement</vt:lpstr>
      <vt:lpstr>Alternative Placement Activity</vt:lpstr>
      <vt:lpstr>Ben Konruff, Ph.D. State Director of Adult Education &amp; Literacy Services Wisconsin Technical College System E-mail: ben.konruff@wtcsystem.edu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Smyth, Conor</dc:creator>
  <cp:lastModifiedBy>Konruff, Ben</cp:lastModifiedBy>
  <cp:revision>107</cp:revision>
  <dcterms:created xsi:type="dcterms:W3CDTF">2020-11-19T14:25:22Z</dcterms:created>
  <dcterms:modified xsi:type="dcterms:W3CDTF">2025-05-14T20:53:12Z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0x010100639806DD9EE7EE46B2C51133BE2FEBB2</vt:lpwstr>
  </property>
</Properties>
</file>