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3"/>
  </p:notesMasterIdLst>
  <p:sldIdLst>
    <p:sldId id="258" r:id="rId6"/>
    <p:sldId id="446" r:id="rId7"/>
    <p:sldId id="448" r:id="rId8"/>
    <p:sldId id="449" r:id="rId9"/>
    <p:sldId id="458" r:id="rId10"/>
    <p:sldId id="460" r:id="rId11"/>
    <p:sldId id="450" r:id="rId12"/>
    <p:sldId id="452" r:id="rId13"/>
    <p:sldId id="457" r:id="rId14"/>
    <p:sldId id="459" r:id="rId15"/>
    <p:sldId id="456" r:id="rId16"/>
    <p:sldId id="455" r:id="rId17"/>
    <p:sldId id="461" r:id="rId18"/>
    <p:sldId id="462" r:id="rId19"/>
    <p:sldId id="465" r:id="rId20"/>
    <p:sldId id="464" r:id="rId21"/>
    <p:sldId id="4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ruff, Ben" initials="KB" lastIdx="1" clrIdx="0">
    <p:extLst>
      <p:ext uri="{19B8F6BF-5375-455C-9EA6-DF929625EA0E}">
        <p15:presenceInfo xmlns:p15="http://schemas.microsoft.com/office/powerpoint/2012/main" userId="S::ben.konruff@wtcsystem.edu::d8253f11-d6d4-46b5-aea9-f56973e75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29F"/>
    <a:srgbClr val="989800"/>
    <a:srgbClr val="C88800"/>
    <a:srgbClr val="60A500"/>
    <a:srgbClr val="00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07" autoAdjust="0"/>
  </p:normalViewPr>
  <p:slideViewPr>
    <p:cSldViewPr snapToGrid="0">
      <p:cViewPr varScale="1">
        <p:scale>
          <a:sx n="79" d="100"/>
          <a:sy n="79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uff, Ben" userId="d8253f11-d6d4-46b5-aea9-f56973e75775" providerId="ADAL" clId="{C61BDE95-DC6F-4BF0-93FA-E8F226A5C8E7}"/>
    <pc:docChg chg="delSld modSld">
      <pc:chgData name="Konruff, Ben" userId="d8253f11-d6d4-46b5-aea9-f56973e75775" providerId="ADAL" clId="{C61BDE95-DC6F-4BF0-93FA-E8F226A5C8E7}" dt="2025-05-15T13:49:22.812" v="25" actId="47"/>
      <pc:docMkLst>
        <pc:docMk/>
      </pc:docMkLst>
      <pc:sldChg chg="del">
        <pc:chgData name="Konruff, Ben" userId="d8253f11-d6d4-46b5-aea9-f56973e75775" providerId="ADAL" clId="{C61BDE95-DC6F-4BF0-93FA-E8F226A5C8E7}" dt="2025-05-15T13:49:22.812" v="25" actId="47"/>
        <pc:sldMkLst>
          <pc:docMk/>
          <pc:sldMk cId="1007536441" sldId="310"/>
        </pc:sldMkLst>
      </pc:sldChg>
      <pc:sldChg chg="del">
        <pc:chgData name="Konruff, Ben" userId="d8253f11-d6d4-46b5-aea9-f56973e75775" providerId="ADAL" clId="{C61BDE95-DC6F-4BF0-93FA-E8F226A5C8E7}" dt="2025-05-15T13:49:13.158" v="13" actId="47"/>
        <pc:sldMkLst>
          <pc:docMk/>
          <pc:sldMk cId="2539002863" sldId="378"/>
        </pc:sldMkLst>
      </pc:sldChg>
      <pc:sldChg chg="del">
        <pc:chgData name="Konruff, Ben" userId="d8253f11-d6d4-46b5-aea9-f56973e75775" providerId="ADAL" clId="{C61BDE95-DC6F-4BF0-93FA-E8F226A5C8E7}" dt="2025-05-15T13:49:12.109" v="11" actId="47"/>
        <pc:sldMkLst>
          <pc:docMk/>
          <pc:sldMk cId="2479921920" sldId="387"/>
        </pc:sldMkLst>
      </pc:sldChg>
      <pc:sldChg chg="del">
        <pc:chgData name="Konruff, Ben" userId="d8253f11-d6d4-46b5-aea9-f56973e75775" providerId="ADAL" clId="{C61BDE95-DC6F-4BF0-93FA-E8F226A5C8E7}" dt="2025-05-15T13:49:18.942" v="19" actId="47"/>
        <pc:sldMkLst>
          <pc:docMk/>
          <pc:sldMk cId="2310076693" sldId="388"/>
        </pc:sldMkLst>
      </pc:sldChg>
      <pc:sldChg chg="del">
        <pc:chgData name="Konruff, Ben" userId="d8253f11-d6d4-46b5-aea9-f56973e75775" providerId="ADAL" clId="{C61BDE95-DC6F-4BF0-93FA-E8F226A5C8E7}" dt="2025-05-15T13:49:19.367" v="20" actId="47"/>
        <pc:sldMkLst>
          <pc:docMk/>
          <pc:sldMk cId="3377944936" sldId="389"/>
        </pc:sldMkLst>
      </pc:sldChg>
      <pc:sldChg chg="del">
        <pc:chgData name="Konruff, Ben" userId="d8253f11-d6d4-46b5-aea9-f56973e75775" providerId="ADAL" clId="{C61BDE95-DC6F-4BF0-93FA-E8F226A5C8E7}" dt="2025-05-15T13:49:19.886" v="21" actId="47"/>
        <pc:sldMkLst>
          <pc:docMk/>
          <pc:sldMk cId="1534589471" sldId="392"/>
        </pc:sldMkLst>
      </pc:sldChg>
      <pc:sldChg chg="del">
        <pc:chgData name="Konruff, Ben" userId="d8253f11-d6d4-46b5-aea9-f56973e75775" providerId="ADAL" clId="{C61BDE95-DC6F-4BF0-93FA-E8F226A5C8E7}" dt="2025-05-15T13:49:20.453" v="22" actId="47"/>
        <pc:sldMkLst>
          <pc:docMk/>
          <pc:sldMk cId="4039780631" sldId="393"/>
        </pc:sldMkLst>
      </pc:sldChg>
      <pc:sldChg chg="del">
        <pc:chgData name="Konruff, Ben" userId="d8253f11-d6d4-46b5-aea9-f56973e75775" providerId="ADAL" clId="{C61BDE95-DC6F-4BF0-93FA-E8F226A5C8E7}" dt="2025-05-15T13:49:20.846" v="23" actId="47"/>
        <pc:sldMkLst>
          <pc:docMk/>
          <pc:sldMk cId="3071977317" sldId="394"/>
        </pc:sldMkLst>
      </pc:sldChg>
      <pc:sldChg chg="del">
        <pc:chgData name="Konruff, Ben" userId="d8253f11-d6d4-46b5-aea9-f56973e75775" providerId="ADAL" clId="{C61BDE95-DC6F-4BF0-93FA-E8F226A5C8E7}" dt="2025-05-15T13:49:21.112" v="24" actId="47"/>
        <pc:sldMkLst>
          <pc:docMk/>
          <pc:sldMk cId="3390475246" sldId="395"/>
        </pc:sldMkLst>
      </pc:sldChg>
      <pc:sldChg chg="del">
        <pc:chgData name="Konruff, Ben" userId="d8253f11-d6d4-46b5-aea9-f56973e75775" providerId="ADAL" clId="{C61BDE95-DC6F-4BF0-93FA-E8F226A5C8E7}" dt="2025-05-15T13:49:10.780" v="10" actId="47"/>
        <pc:sldMkLst>
          <pc:docMk/>
          <pc:sldMk cId="2937431821" sldId="411"/>
        </pc:sldMkLst>
      </pc:sldChg>
      <pc:sldChg chg="del">
        <pc:chgData name="Konruff, Ben" userId="d8253f11-d6d4-46b5-aea9-f56973e75775" providerId="ADAL" clId="{C61BDE95-DC6F-4BF0-93FA-E8F226A5C8E7}" dt="2025-05-15T13:49:13.896" v="14" actId="47"/>
        <pc:sldMkLst>
          <pc:docMk/>
          <pc:sldMk cId="4258123175" sldId="412"/>
        </pc:sldMkLst>
      </pc:sldChg>
      <pc:sldChg chg="del">
        <pc:chgData name="Konruff, Ben" userId="d8253f11-d6d4-46b5-aea9-f56973e75775" providerId="ADAL" clId="{C61BDE95-DC6F-4BF0-93FA-E8F226A5C8E7}" dt="2025-05-15T13:49:14.478" v="15" actId="47"/>
        <pc:sldMkLst>
          <pc:docMk/>
          <pc:sldMk cId="532640472" sldId="413"/>
        </pc:sldMkLst>
      </pc:sldChg>
      <pc:sldChg chg="del">
        <pc:chgData name="Konruff, Ben" userId="d8253f11-d6d4-46b5-aea9-f56973e75775" providerId="ADAL" clId="{C61BDE95-DC6F-4BF0-93FA-E8F226A5C8E7}" dt="2025-05-15T13:49:15.091" v="16" actId="47"/>
        <pc:sldMkLst>
          <pc:docMk/>
          <pc:sldMk cId="3114933380" sldId="414"/>
        </pc:sldMkLst>
      </pc:sldChg>
      <pc:sldChg chg="del">
        <pc:chgData name="Konruff, Ben" userId="d8253f11-d6d4-46b5-aea9-f56973e75775" providerId="ADAL" clId="{C61BDE95-DC6F-4BF0-93FA-E8F226A5C8E7}" dt="2025-05-15T13:49:18.612" v="18" actId="47"/>
        <pc:sldMkLst>
          <pc:docMk/>
          <pc:sldMk cId="2765111357" sldId="443"/>
        </pc:sldMkLst>
      </pc:sldChg>
      <pc:sldChg chg="del">
        <pc:chgData name="Konruff, Ben" userId="d8253f11-d6d4-46b5-aea9-f56973e75775" providerId="ADAL" clId="{C61BDE95-DC6F-4BF0-93FA-E8F226A5C8E7}" dt="2025-05-15T13:49:15.673" v="17" actId="47"/>
        <pc:sldMkLst>
          <pc:docMk/>
          <pc:sldMk cId="1535210739" sldId="445"/>
        </pc:sldMkLst>
      </pc:sldChg>
      <pc:sldChg chg="del">
        <pc:chgData name="Konruff, Ben" userId="d8253f11-d6d4-46b5-aea9-f56973e75775" providerId="ADAL" clId="{C61BDE95-DC6F-4BF0-93FA-E8F226A5C8E7}" dt="2025-05-15T13:49:12.624" v="12" actId="47"/>
        <pc:sldMkLst>
          <pc:docMk/>
          <pc:sldMk cId="2281673661" sldId="447"/>
        </pc:sldMkLst>
      </pc:sldChg>
      <pc:sldChg chg="modNotesTx">
        <pc:chgData name="Konruff, Ben" userId="d8253f11-d6d4-46b5-aea9-f56973e75775" providerId="ADAL" clId="{C61BDE95-DC6F-4BF0-93FA-E8F226A5C8E7}" dt="2025-05-15T13:48:24.768" v="0" actId="6549"/>
        <pc:sldMkLst>
          <pc:docMk/>
          <pc:sldMk cId="3440879200" sldId="448"/>
        </pc:sldMkLst>
      </pc:sldChg>
      <pc:sldChg chg="modNotesTx">
        <pc:chgData name="Konruff, Ben" userId="d8253f11-d6d4-46b5-aea9-f56973e75775" providerId="ADAL" clId="{C61BDE95-DC6F-4BF0-93FA-E8F226A5C8E7}" dt="2025-05-15T13:48:27.611" v="1" actId="6549"/>
        <pc:sldMkLst>
          <pc:docMk/>
          <pc:sldMk cId="1537737040" sldId="449"/>
        </pc:sldMkLst>
      </pc:sldChg>
      <pc:sldChg chg="modNotesTx">
        <pc:chgData name="Konruff, Ben" userId="d8253f11-d6d4-46b5-aea9-f56973e75775" providerId="ADAL" clId="{C61BDE95-DC6F-4BF0-93FA-E8F226A5C8E7}" dt="2025-05-15T13:48:37.935" v="4" actId="6549"/>
        <pc:sldMkLst>
          <pc:docMk/>
          <pc:sldMk cId="1900063338" sldId="450"/>
        </pc:sldMkLst>
      </pc:sldChg>
      <pc:sldChg chg="modNotesTx">
        <pc:chgData name="Konruff, Ben" userId="d8253f11-d6d4-46b5-aea9-f56973e75775" providerId="ADAL" clId="{C61BDE95-DC6F-4BF0-93FA-E8F226A5C8E7}" dt="2025-05-15T13:48:40.362" v="5" actId="6549"/>
        <pc:sldMkLst>
          <pc:docMk/>
          <pc:sldMk cId="3296568336" sldId="452"/>
        </pc:sldMkLst>
      </pc:sldChg>
      <pc:sldChg chg="modNotesTx">
        <pc:chgData name="Konruff, Ben" userId="d8253f11-d6d4-46b5-aea9-f56973e75775" providerId="ADAL" clId="{C61BDE95-DC6F-4BF0-93FA-E8F226A5C8E7}" dt="2025-05-15T13:48:58.361" v="8" actId="6549"/>
        <pc:sldMkLst>
          <pc:docMk/>
          <pc:sldMk cId="507577718" sldId="455"/>
        </pc:sldMkLst>
      </pc:sldChg>
      <pc:sldChg chg="modNotesTx">
        <pc:chgData name="Konruff, Ben" userId="d8253f11-d6d4-46b5-aea9-f56973e75775" providerId="ADAL" clId="{C61BDE95-DC6F-4BF0-93FA-E8F226A5C8E7}" dt="2025-05-15T13:48:56.033" v="7" actId="6549"/>
        <pc:sldMkLst>
          <pc:docMk/>
          <pc:sldMk cId="97718613" sldId="456"/>
        </pc:sldMkLst>
      </pc:sldChg>
      <pc:sldChg chg="modNotesTx">
        <pc:chgData name="Konruff, Ben" userId="d8253f11-d6d4-46b5-aea9-f56973e75775" providerId="ADAL" clId="{C61BDE95-DC6F-4BF0-93FA-E8F226A5C8E7}" dt="2025-05-15T13:48:30.668" v="2" actId="6549"/>
        <pc:sldMkLst>
          <pc:docMk/>
          <pc:sldMk cId="1287104496" sldId="458"/>
        </pc:sldMkLst>
      </pc:sldChg>
      <pc:sldChg chg="modNotesTx">
        <pc:chgData name="Konruff, Ben" userId="d8253f11-d6d4-46b5-aea9-f56973e75775" providerId="ADAL" clId="{C61BDE95-DC6F-4BF0-93FA-E8F226A5C8E7}" dt="2025-05-15T13:48:53.519" v="6" actId="6549"/>
        <pc:sldMkLst>
          <pc:docMk/>
          <pc:sldMk cId="3365880820" sldId="459"/>
        </pc:sldMkLst>
      </pc:sldChg>
      <pc:sldChg chg="modNotesTx">
        <pc:chgData name="Konruff, Ben" userId="d8253f11-d6d4-46b5-aea9-f56973e75775" providerId="ADAL" clId="{C61BDE95-DC6F-4BF0-93FA-E8F226A5C8E7}" dt="2025-05-15T13:48:33.864" v="3" actId="6549"/>
        <pc:sldMkLst>
          <pc:docMk/>
          <pc:sldMk cId="303240215" sldId="460"/>
        </pc:sldMkLst>
      </pc:sldChg>
      <pc:sldChg chg="modNotesTx">
        <pc:chgData name="Konruff, Ben" userId="d8253f11-d6d4-46b5-aea9-f56973e75775" providerId="ADAL" clId="{C61BDE95-DC6F-4BF0-93FA-E8F226A5C8E7}" dt="2025-05-15T13:49:06.311" v="9" actId="6549"/>
        <pc:sldMkLst>
          <pc:docMk/>
          <pc:sldMk cId="889227944" sldId="46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ED528-AA45-4140-BCA5-1B835BB4298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5E8E75-8A45-49DE-A51B-41FFE6757A44}">
      <dgm:prSet/>
      <dgm:spPr/>
      <dgm:t>
        <a:bodyPr/>
        <a:lstStyle/>
        <a:p>
          <a:r>
            <a:rPr lang="en-US" dirty="0"/>
            <a:t>Overview of Standards Based Education </a:t>
          </a:r>
        </a:p>
      </dgm:t>
    </dgm:pt>
    <dgm:pt modelId="{231E6B18-6898-4529-A397-6603F4A7C3EE}" type="parTrans" cxnId="{11AF0CDA-7A2A-4E4A-8245-11227DBBCDA6}">
      <dgm:prSet/>
      <dgm:spPr/>
      <dgm:t>
        <a:bodyPr/>
        <a:lstStyle/>
        <a:p>
          <a:endParaRPr lang="en-US"/>
        </a:p>
      </dgm:t>
    </dgm:pt>
    <dgm:pt modelId="{F41FDEAA-6147-44C4-9935-770219B320DD}" type="sibTrans" cxnId="{11AF0CDA-7A2A-4E4A-8245-11227DBBCDA6}">
      <dgm:prSet/>
      <dgm:spPr/>
      <dgm:t>
        <a:bodyPr/>
        <a:lstStyle/>
        <a:p>
          <a:endParaRPr lang="en-US"/>
        </a:p>
      </dgm:t>
    </dgm:pt>
    <dgm:pt modelId="{9D0AC128-5A6C-4276-ABFC-4A31354A951A}">
      <dgm:prSet/>
      <dgm:spPr/>
      <dgm:t>
        <a:bodyPr/>
        <a:lstStyle/>
        <a:p>
          <a:r>
            <a:rPr lang="en-US" dirty="0"/>
            <a:t>Where to locate content standards</a:t>
          </a:r>
        </a:p>
      </dgm:t>
    </dgm:pt>
    <dgm:pt modelId="{3B197BB9-DB18-4BC1-896A-30C34287056F}" type="parTrans" cxnId="{C166A831-7B84-4E8A-8E4C-5C49BC69CFF2}">
      <dgm:prSet/>
      <dgm:spPr/>
      <dgm:t>
        <a:bodyPr/>
        <a:lstStyle/>
        <a:p>
          <a:endParaRPr lang="en-US"/>
        </a:p>
      </dgm:t>
    </dgm:pt>
    <dgm:pt modelId="{94776146-0B4A-4F74-9D52-BFEEAC054981}" type="sibTrans" cxnId="{C166A831-7B84-4E8A-8E4C-5C49BC69CFF2}">
      <dgm:prSet/>
      <dgm:spPr/>
      <dgm:t>
        <a:bodyPr/>
        <a:lstStyle/>
        <a:p>
          <a:endParaRPr lang="en-US"/>
        </a:p>
      </dgm:t>
    </dgm:pt>
    <dgm:pt modelId="{BCB4BB7F-2538-4F15-8AF7-E6A54F20F05D}" type="pres">
      <dgm:prSet presAssocID="{6E6ED528-AA45-4140-BCA5-1B835BB429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32DEC8-334F-4F53-83A6-C19F53450E22}" type="pres">
      <dgm:prSet presAssocID="{A25E8E75-8A45-49DE-A51B-41FFE6757A44}" presName="hierRoot1" presStyleCnt="0"/>
      <dgm:spPr/>
    </dgm:pt>
    <dgm:pt modelId="{7D96E85D-61D6-4DF7-BCF8-C765D9C65BDF}" type="pres">
      <dgm:prSet presAssocID="{A25E8E75-8A45-49DE-A51B-41FFE6757A44}" presName="composite" presStyleCnt="0"/>
      <dgm:spPr/>
    </dgm:pt>
    <dgm:pt modelId="{3150F80D-E1B6-4423-B924-637D0C8C82AD}" type="pres">
      <dgm:prSet presAssocID="{A25E8E75-8A45-49DE-A51B-41FFE6757A44}" presName="background" presStyleLbl="node0" presStyleIdx="0" presStyleCnt="2"/>
      <dgm:spPr/>
    </dgm:pt>
    <dgm:pt modelId="{C7BF3187-8AC0-4DBC-B317-992941008AE9}" type="pres">
      <dgm:prSet presAssocID="{A25E8E75-8A45-49DE-A51B-41FFE6757A44}" presName="text" presStyleLbl="fgAcc0" presStyleIdx="0" presStyleCnt="2">
        <dgm:presLayoutVars>
          <dgm:chPref val="3"/>
        </dgm:presLayoutVars>
      </dgm:prSet>
      <dgm:spPr/>
    </dgm:pt>
    <dgm:pt modelId="{B2E80856-95FE-458B-B8E5-ABB063882B28}" type="pres">
      <dgm:prSet presAssocID="{A25E8E75-8A45-49DE-A51B-41FFE6757A44}" presName="hierChild2" presStyleCnt="0"/>
      <dgm:spPr/>
    </dgm:pt>
    <dgm:pt modelId="{1ED349CC-533F-4B80-B035-1C161FCC5BA9}" type="pres">
      <dgm:prSet presAssocID="{9D0AC128-5A6C-4276-ABFC-4A31354A951A}" presName="hierRoot1" presStyleCnt="0"/>
      <dgm:spPr/>
    </dgm:pt>
    <dgm:pt modelId="{859B7ECD-7B79-401F-AB3D-253601CE1405}" type="pres">
      <dgm:prSet presAssocID="{9D0AC128-5A6C-4276-ABFC-4A31354A951A}" presName="composite" presStyleCnt="0"/>
      <dgm:spPr/>
    </dgm:pt>
    <dgm:pt modelId="{A326E582-920A-4F76-A48B-3A1374AF8710}" type="pres">
      <dgm:prSet presAssocID="{9D0AC128-5A6C-4276-ABFC-4A31354A951A}" presName="background" presStyleLbl="node0" presStyleIdx="1" presStyleCnt="2"/>
      <dgm:spPr/>
    </dgm:pt>
    <dgm:pt modelId="{EFF2E3D8-15DC-4A8A-B7CC-285F28E12BA0}" type="pres">
      <dgm:prSet presAssocID="{9D0AC128-5A6C-4276-ABFC-4A31354A951A}" presName="text" presStyleLbl="fgAcc0" presStyleIdx="1" presStyleCnt="2">
        <dgm:presLayoutVars>
          <dgm:chPref val="3"/>
        </dgm:presLayoutVars>
      </dgm:prSet>
      <dgm:spPr/>
    </dgm:pt>
    <dgm:pt modelId="{F9AB521E-C23E-4257-AF6D-35AD0C633C4E}" type="pres">
      <dgm:prSet presAssocID="{9D0AC128-5A6C-4276-ABFC-4A31354A951A}" presName="hierChild2" presStyleCnt="0"/>
      <dgm:spPr/>
    </dgm:pt>
  </dgm:ptLst>
  <dgm:cxnLst>
    <dgm:cxn modelId="{CE675827-AD5D-4AAD-BA40-057A820DE2EB}" type="presOf" srcId="{6E6ED528-AA45-4140-BCA5-1B835BB4298B}" destId="{BCB4BB7F-2538-4F15-8AF7-E6A54F20F05D}" srcOrd="0" destOrd="0" presId="urn:microsoft.com/office/officeart/2005/8/layout/hierarchy1"/>
    <dgm:cxn modelId="{C166A831-7B84-4E8A-8E4C-5C49BC69CFF2}" srcId="{6E6ED528-AA45-4140-BCA5-1B835BB4298B}" destId="{9D0AC128-5A6C-4276-ABFC-4A31354A951A}" srcOrd="1" destOrd="0" parTransId="{3B197BB9-DB18-4BC1-896A-30C34287056F}" sibTransId="{94776146-0B4A-4F74-9D52-BFEEAC054981}"/>
    <dgm:cxn modelId="{839F6890-974D-426D-8F90-8FBD0562211E}" type="presOf" srcId="{A25E8E75-8A45-49DE-A51B-41FFE6757A44}" destId="{C7BF3187-8AC0-4DBC-B317-992941008AE9}" srcOrd="0" destOrd="0" presId="urn:microsoft.com/office/officeart/2005/8/layout/hierarchy1"/>
    <dgm:cxn modelId="{11AF0CDA-7A2A-4E4A-8245-11227DBBCDA6}" srcId="{6E6ED528-AA45-4140-BCA5-1B835BB4298B}" destId="{A25E8E75-8A45-49DE-A51B-41FFE6757A44}" srcOrd="0" destOrd="0" parTransId="{231E6B18-6898-4529-A397-6603F4A7C3EE}" sibTransId="{F41FDEAA-6147-44C4-9935-770219B320DD}"/>
    <dgm:cxn modelId="{0A6473FF-FB20-4AE9-8FF5-5E805E5F4847}" type="presOf" srcId="{9D0AC128-5A6C-4276-ABFC-4A31354A951A}" destId="{EFF2E3D8-15DC-4A8A-B7CC-285F28E12BA0}" srcOrd="0" destOrd="0" presId="urn:microsoft.com/office/officeart/2005/8/layout/hierarchy1"/>
    <dgm:cxn modelId="{E9ADCE68-BE88-4276-A41F-0F8414F6B408}" type="presParOf" srcId="{BCB4BB7F-2538-4F15-8AF7-E6A54F20F05D}" destId="{7532DEC8-334F-4F53-83A6-C19F53450E22}" srcOrd="0" destOrd="0" presId="urn:microsoft.com/office/officeart/2005/8/layout/hierarchy1"/>
    <dgm:cxn modelId="{6729E539-E6FB-4EDF-9FAC-5AE665DA813E}" type="presParOf" srcId="{7532DEC8-334F-4F53-83A6-C19F53450E22}" destId="{7D96E85D-61D6-4DF7-BCF8-C765D9C65BDF}" srcOrd="0" destOrd="0" presId="urn:microsoft.com/office/officeart/2005/8/layout/hierarchy1"/>
    <dgm:cxn modelId="{47D50E6B-7100-49B6-B1AA-D376A12DD959}" type="presParOf" srcId="{7D96E85D-61D6-4DF7-BCF8-C765D9C65BDF}" destId="{3150F80D-E1B6-4423-B924-637D0C8C82AD}" srcOrd="0" destOrd="0" presId="urn:microsoft.com/office/officeart/2005/8/layout/hierarchy1"/>
    <dgm:cxn modelId="{26A8487E-C0B6-4506-8B2A-1197CBEE22C0}" type="presParOf" srcId="{7D96E85D-61D6-4DF7-BCF8-C765D9C65BDF}" destId="{C7BF3187-8AC0-4DBC-B317-992941008AE9}" srcOrd="1" destOrd="0" presId="urn:microsoft.com/office/officeart/2005/8/layout/hierarchy1"/>
    <dgm:cxn modelId="{42E4BBB0-F93E-4390-9323-5EBFF58B27BA}" type="presParOf" srcId="{7532DEC8-334F-4F53-83A6-C19F53450E22}" destId="{B2E80856-95FE-458B-B8E5-ABB063882B28}" srcOrd="1" destOrd="0" presId="urn:microsoft.com/office/officeart/2005/8/layout/hierarchy1"/>
    <dgm:cxn modelId="{4A56BFB5-AA83-43E5-B3B5-83F42C00ABC0}" type="presParOf" srcId="{BCB4BB7F-2538-4F15-8AF7-E6A54F20F05D}" destId="{1ED349CC-533F-4B80-B035-1C161FCC5BA9}" srcOrd="1" destOrd="0" presId="urn:microsoft.com/office/officeart/2005/8/layout/hierarchy1"/>
    <dgm:cxn modelId="{5DBD8CD9-7D53-4844-80B5-771591EC6E6C}" type="presParOf" srcId="{1ED349CC-533F-4B80-B035-1C161FCC5BA9}" destId="{859B7ECD-7B79-401F-AB3D-253601CE1405}" srcOrd="0" destOrd="0" presId="urn:microsoft.com/office/officeart/2005/8/layout/hierarchy1"/>
    <dgm:cxn modelId="{69002173-CA6D-4B5A-A9A9-2D4D159A1C84}" type="presParOf" srcId="{859B7ECD-7B79-401F-AB3D-253601CE1405}" destId="{A326E582-920A-4F76-A48B-3A1374AF8710}" srcOrd="0" destOrd="0" presId="urn:microsoft.com/office/officeart/2005/8/layout/hierarchy1"/>
    <dgm:cxn modelId="{485D4282-A405-4951-B5D4-7111BBBF3E79}" type="presParOf" srcId="{859B7ECD-7B79-401F-AB3D-253601CE1405}" destId="{EFF2E3D8-15DC-4A8A-B7CC-285F28E12BA0}" srcOrd="1" destOrd="0" presId="urn:microsoft.com/office/officeart/2005/8/layout/hierarchy1"/>
    <dgm:cxn modelId="{01D43F90-965F-4B62-B973-89732AE19AC6}" type="presParOf" srcId="{1ED349CC-533F-4B80-B035-1C161FCC5BA9}" destId="{F9AB521E-C23E-4257-AF6D-35AD0C633C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E74DB2-9740-4A31-9825-DF0E6EBA8B4D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95C3C9-D2F8-4D20-834C-F112FD31B3F5}">
      <dgm:prSet/>
      <dgm:spPr/>
      <dgm:t>
        <a:bodyPr/>
        <a:lstStyle/>
        <a:p>
          <a:r>
            <a:rPr lang="en-US"/>
            <a:t>Critical knowledge and skills</a:t>
          </a:r>
        </a:p>
      </dgm:t>
    </dgm:pt>
    <dgm:pt modelId="{88FB193A-AC4B-42A4-8381-D5CDB9A3C26B}" type="parTrans" cxnId="{EF75B61E-BE60-45C6-8A3E-C7D7A7808540}">
      <dgm:prSet/>
      <dgm:spPr/>
      <dgm:t>
        <a:bodyPr/>
        <a:lstStyle/>
        <a:p>
          <a:endParaRPr lang="en-US"/>
        </a:p>
      </dgm:t>
    </dgm:pt>
    <dgm:pt modelId="{4C266323-FE5C-4AD3-A4B7-77FF5DF558C2}" type="sibTrans" cxnId="{EF75B61E-BE60-45C6-8A3E-C7D7A7808540}">
      <dgm:prSet/>
      <dgm:spPr/>
      <dgm:t>
        <a:bodyPr/>
        <a:lstStyle/>
        <a:p>
          <a:endParaRPr lang="en-US"/>
        </a:p>
      </dgm:t>
    </dgm:pt>
    <dgm:pt modelId="{E1AE2F86-0CB6-44C0-8E30-8CF4C8DED3A5}">
      <dgm:prSet/>
      <dgm:spPr/>
      <dgm:t>
        <a:bodyPr/>
        <a:lstStyle/>
        <a:p>
          <a:r>
            <a:rPr lang="en-US"/>
            <a:t>Complex tasks</a:t>
          </a:r>
        </a:p>
      </dgm:t>
    </dgm:pt>
    <dgm:pt modelId="{02CE1547-C086-4EF6-A2D2-F2ACC845E807}" type="parTrans" cxnId="{59886460-BA90-4293-BFD5-414CC865469E}">
      <dgm:prSet/>
      <dgm:spPr/>
      <dgm:t>
        <a:bodyPr/>
        <a:lstStyle/>
        <a:p>
          <a:endParaRPr lang="en-US"/>
        </a:p>
      </dgm:t>
    </dgm:pt>
    <dgm:pt modelId="{FE510A94-E5FF-4A3D-A028-05BFBC3DCAA1}" type="sibTrans" cxnId="{59886460-BA90-4293-BFD5-414CC865469E}">
      <dgm:prSet/>
      <dgm:spPr/>
      <dgm:t>
        <a:bodyPr/>
        <a:lstStyle/>
        <a:p>
          <a:endParaRPr lang="en-US"/>
        </a:p>
      </dgm:t>
    </dgm:pt>
    <dgm:pt modelId="{29AA597A-9ABE-42CE-B627-26B4126C94AE}">
      <dgm:prSet/>
      <dgm:spPr/>
      <dgm:t>
        <a:bodyPr/>
        <a:lstStyle/>
        <a:p>
          <a:r>
            <a:rPr lang="en-US"/>
            <a:t>Key college and career ready knowledge and skills are closely linked to getting relevant training</a:t>
          </a:r>
        </a:p>
      </dgm:t>
    </dgm:pt>
    <dgm:pt modelId="{034B28C7-B0C9-4060-A70F-78891864A1AF}" type="parTrans" cxnId="{C04D207E-5C70-43AB-BD8C-AD11D462D6BB}">
      <dgm:prSet/>
      <dgm:spPr/>
      <dgm:t>
        <a:bodyPr/>
        <a:lstStyle/>
        <a:p>
          <a:endParaRPr lang="en-US"/>
        </a:p>
      </dgm:t>
    </dgm:pt>
    <dgm:pt modelId="{15D78227-7E7D-4BC5-817B-B536F947010F}" type="sibTrans" cxnId="{C04D207E-5C70-43AB-BD8C-AD11D462D6BB}">
      <dgm:prSet/>
      <dgm:spPr/>
      <dgm:t>
        <a:bodyPr/>
        <a:lstStyle/>
        <a:p>
          <a:endParaRPr lang="en-US"/>
        </a:p>
      </dgm:t>
    </dgm:pt>
    <dgm:pt modelId="{26C58724-2C17-4426-A44B-80EEB3C78FF2}">
      <dgm:prSet/>
      <dgm:spPr/>
      <dgm:t>
        <a:bodyPr/>
        <a:lstStyle/>
        <a:p>
          <a:r>
            <a:rPr lang="en-US"/>
            <a:t>AE/ESL programs designed for students to acquire those skills </a:t>
          </a:r>
        </a:p>
      </dgm:t>
    </dgm:pt>
    <dgm:pt modelId="{9A8D5C18-59AC-427D-84BA-A9F44DBCC1E3}" type="parTrans" cxnId="{9ECF64B4-9837-4623-8B24-9766C0CD0583}">
      <dgm:prSet/>
      <dgm:spPr/>
      <dgm:t>
        <a:bodyPr/>
        <a:lstStyle/>
        <a:p>
          <a:endParaRPr lang="en-US"/>
        </a:p>
      </dgm:t>
    </dgm:pt>
    <dgm:pt modelId="{6F6D70FD-4516-4C26-8472-FBA57BB51175}" type="sibTrans" cxnId="{9ECF64B4-9837-4623-8B24-9766C0CD0583}">
      <dgm:prSet/>
      <dgm:spPr/>
      <dgm:t>
        <a:bodyPr/>
        <a:lstStyle/>
        <a:p>
          <a:endParaRPr lang="en-US"/>
        </a:p>
      </dgm:t>
    </dgm:pt>
    <dgm:pt modelId="{5E9C5B00-37CB-43F2-9080-FDAD5BE1E413}">
      <dgm:prSet/>
      <dgm:spPr/>
      <dgm:t>
        <a:bodyPr/>
        <a:lstStyle/>
        <a:p>
          <a:r>
            <a:rPr lang="en-US"/>
            <a:t>Preparation for success in postsecondary training </a:t>
          </a:r>
        </a:p>
      </dgm:t>
    </dgm:pt>
    <dgm:pt modelId="{F201B058-03B0-4DF6-91E4-44C5FD1FC8B7}" type="parTrans" cxnId="{C675B746-99B3-4CFD-96DF-CBD7C52230EC}">
      <dgm:prSet/>
      <dgm:spPr/>
      <dgm:t>
        <a:bodyPr/>
        <a:lstStyle/>
        <a:p>
          <a:endParaRPr lang="en-US"/>
        </a:p>
      </dgm:t>
    </dgm:pt>
    <dgm:pt modelId="{83F4F1D3-BA8A-4551-BF22-26DA1853B00A}" type="sibTrans" cxnId="{C675B746-99B3-4CFD-96DF-CBD7C52230EC}">
      <dgm:prSet/>
      <dgm:spPr/>
      <dgm:t>
        <a:bodyPr/>
        <a:lstStyle/>
        <a:p>
          <a:endParaRPr lang="en-US"/>
        </a:p>
      </dgm:t>
    </dgm:pt>
    <dgm:pt modelId="{9FF95451-3421-4E6E-A0AB-427BD90EA9FE}" type="pres">
      <dgm:prSet presAssocID="{01E74DB2-9740-4A31-9825-DF0E6EBA8B4D}" presName="root" presStyleCnt="0">
        <dgm:presLayoutVars>
          <dgm:dir/>
          <dgm:resizeHandles val="exact"/>
        </dgm:presLayoutVars>
      </dgm:prSet>
      <dgm:spPr/>
    </dgm:pt>
    <dgm:pt modelId="{96A331D1-DDB3-4BCE-82A3-6E2E866E3EEB}" type="pres">
      <dgm:prSet presAssocID="{01E74DB2-9740-4A31-9825-DF0E6EBA8B4D}" presName="container" presStyleCnt="0">
        <dgm:presLayoutVars>
          <dgm:dir/>
          <dgm:resizeHandles val="exact"/>
        </dgm:presLayoutVars>
      </dgm:prSet>
      <dgm:spPr/>
    </dgm:pt>
    <dgm:pt modelId="{CCE3CBC7-760C-479E-8210-12D53DDBA730}" type="pres">
      <dgm:prSet presAssocID="{0895C3C9-D2F8-4D20-834C-F112FD31B3F5}" presName="compNode" presStyleCnt="0"/>
      <dgm:spPr/>
    </dgm:pt>
    <dgm:pt modelId="{067FB746-1D14-41EC-954D-A1EF2B94B7A9}" type="pres">
      <dgm:prSet presAssocID="{0895C3C9-D2F8-4D20-834C-F112FD31B3F5}" presName="iconBgRect" presStyleLbl="bgShp" presStyleIdx="0" presStyleCnt="5"/>
      <dgm:spPr/>
    </dgm:pt>
    <dgm:pt modelId="{35C3A196-F5F1-475A-9B22-7F44212F084A}" type="pres">
      <dgm:prSet presAssocID="{0895C3C9-D2F8-4D20-834C-F112FD31B3F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51BAD08-0729-49C3-87B6-9CC0D30BD5CC}" type="pres">
      <dgm:prSet presAssocID="{0895C3C9-D2F8-4D20-834C-F112FD31B3F5}" presName="spaceRect" presStyleCnt="0"/>
      <dgm:spPr/>
    </dgm:pt>
    <dgm:pt modelId="{00DFDCC1-A405-4E86-80EF-6BACC7D8D868}" type="pres">
      <dgm:prSet presAssocID="{0895C3C9-D2F8-4D20-834C-F112FD31B3F5}" presName="textRect" presStyleLbl="revTx" presStyleIdx="0" presStyleCnt="5">
        <dgm:presLayoutVars>
          <dgm:chMax val="1"/>
          <dgm:chPref val="1"/>
        </dgm:presLayoutVars>
      </dgm:prSet>
      <dgm:spPr/>
    </dgm:pt>
    <dgm:pt modelId="{8F5F9787-40DC-4BF9-A55C-EED93E622356}" type="pres">
      <dgm:prSet presAssocID="{4C266323-FE5C-4AD3-A4B7-77FF5DF558C2}" presName="sibTrans" presStyleLbl="sibTrans2D1" presStyleIdx="0" presStyleCnt="0"/>
      <dgm:spPr/>
    </dgm:pt>
    <dgm:pt modelId="{62C2A71D-DDE1-4676-93B8-3B723936E393}" type="pres">
      <dgm:prSet presAssocID="{E1AE2F86-0CB6-44C0-8E30-8CF4C8DED3A5}" presName="compNode" presStyleCnt="0"/>
      <dgm:spPr/>
    </dgm:pt>
    <dgm:pt modelId="{14879C59-E244-454F-90DE-B833B195E740}" type="pres">
      <dgm:prSet presAssocID="{E1AE2F86-0CB6-44C0-8E30-8CF4C8DED3A5}" presName="iconBgRect" presStyleLbl="bgShp" presStyleIdx="1" presStyleCnt="5"/>
      <dgm:spPr/>
    </dgm:pt>
    <dgm:pt modelId="{7134EBA1-A560-4BB6-B310-E7EBA2D0D1D6}" type="pres">
      <dgm:prSet presAssocID="{E1AE2F86-0CB6-44C0-8E30-8CF4C8DED3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ACF0EB9-69DC-42B5-9FF1-0828BFAFA389}" type="pres">
      <dgm:prSet presAssocID="{E1AE2F86-0CB6-44C0-8E30-8CF4C8DED3A5}" presName="spaceRect" presStyleCnt="0"/>
      <dgm:spPr/>
    </dgm:pt>
    <dgm:pt modelId="{356401ED-5167-45C6-BDCF-A427FE179D71}" type="pres">
      <dgm:prSet presAssocID="{E1AE2F86-0CB6-44C0-8E30-8CF4C8DED3A5}" presName="textRect" presStyleLbl="revTx" presStyleIdx="1" presStyleCnt="5">
        <dgm:presLayoutVars>
          <dgm:chMax val="1"/>
          <dgm:chPref val="1"/>
        </dgm:presLayoutVars>
      </dgm:prSet>
      <dgm:spPr/>
    </dgm:pt>
    <dgm:pt modelId="{24413B2D-A599-4D40-8D10-5D63350CD377}" type="pres">
      <dgm:prSet presAssocID="{FE510A94-E5FF-4A3D-A028-05BFBC3DCAA1}" presName="sibTrans" presStyleLbl="sibTrans2D1" presStyleIdx="0" presStyleCnt="0"/>
      <dgm:spPr/>
    </dgm:pt>
    <dgm:pt modelId="{763FAC80-3332-4504-BF38-91A0233A0B24}" type="pres">
      <dgm:prSet presAssocID="{29AA597A-9ABE-42CE-B627-26B4126C94AE}" presName="compNode" presStyleCnt="0"/>
      <dgm:spPr/>
    </dgm:pt>
    <dgm:pt modelId="{7A2D3500-6FE5-4E64-97FB-D7280229CC8F}" type="pres">
      <dgm:prSet presAssocID="{29AA597A-9ABE-42CE-B627-26B4126C94AE}" presName="iconBgRect" presStyleLbl="bgShp" presStyleIdx="2" presStyleCnt="5"/>
      <dgm:spPr/>
    </dgm:pt>
    <dgm:pt modelId="{5670F408-AC49-411F-B07D-15B17772DAB3}" type="pres">
      <dgm:prSet presAssocID="{29AA597A-9ABE-42CE-B627-26B4126C94A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EB04D56-2CE4-4D89-B2CE-9096F7D3B658}" type="pres">
      <dgm:prSet presAssocID="{29AA597A-9ABE-42CE-B627-26B4126C94AE}" presName="spaceRect" presStyleCnt="0"/>
      <dgm:spPr/>
    </dgm:pt>
    <dgm:pt modelId="{D443C75A-E344-4392-8E6B-A40AF34FC552}" type="pres">
      <dgm:prSet presAssocID="{29AA597A-9ABE-42CE-B627-26B4126C94AE}" presName="textRect" presStyleLbl="revTx" presStyleIdx="2" presStyleCnt="5">
        <dgm:presLayoutVars>
          <dgm:chMax val="1"/>
          <dgm:chPref val="1"/>
        </dgm:presLayoutVars>
      </dgm:prSet>
      <dgm:spPr/>
    </dgm:pt>
    <dgm:pt modelId="{69B71836-1920-4549-982E-3E51AB420171}" type="pres">
      <dgm:prSet presAssocID="{15D78227-7E7D-4BC5-817B-B536F947010F}" presName="sibTrans" presStyleLbl="sibTrans2D1" presStyleIdx="0" presStyleCnt="0"/>
      <dgm:spPr/>
    </dgm:pt>
    <dgm:pt modelId="{C44BC2EC-B3FC-41AA-A3BF-51D7AFFDE5BC}" type="pres">
      <dgm:prSet presAssocID="{26C58724-2C17-4426-A44B-80EEB3C78FF2}" presName="compNode" presStyleCnt="0"/>
      <dgm:spPr/>
    </dgm:pt>
    <dgm:pt modelId="{AF786606-3CBD-4F9F-8941-D750B6EAA2CD}" type="pres">
      <dgm:prSet presAssocID="{26C58724-2C17-4426-A44B-80EEB3C78FF2}" presName="iconBgRect" presStyleLbl="bgShp" presStyleIdx="3" presStyleCnt="5"/>
      <dgm:spPr/>
    </dgm:pt>
    <dgm:pt modelId="{84FAC894-41E3-491D-A0FB-2248557949A2}" type="pres">
      <dgm:prSet presAssocID="{26C58724-2C17-4426-A44B-80EEB3C78FF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50F8217-B62F-42A6-A39F-B3236B853FBE}" type="pres">
      <dgm:prSet presAssocID="{26C58724-2C17-4426-A44B-80EEB3C78FF2}" presName="spaceRect" presStyleCnt="0"/>
      <dgm:spPr/>
    </dgm:pt>
    <dgm:pt modelId="{B4326FEE-56B4-45A7-A3EF-867C578E7C2E}" type="pres">
      <dgm:prSet presAssocID="{26C58724-2C17-4426-A44B-80EEB3C78FF2}" presName="textRect" presStyleLbl="revTx" presStyleIdx="3" presStyleCnt="5">
        <dgm:presLayoutVars>
          <dgm:chMax val="1"/>
          <dgm:chPref val="1"/>
        </dgm:presLayoutVars>
      </dgm:prSet>
      <dgm:spPr/>
    </dgm:pt>
    <dgm:pt modelId="{8C7D71F6-B970-4C54-A192-5529434DD6F6}" type="pres">
      <dgm:prSet presAssocID="{6F6D70FD-4516-4C26-8472-FBA57BB51175}" presName="sibTrans" presStyleLbl="sibTrans2D1" presStyleIdx="0" presStyleCnt="0"/>
      <dgm:spPr/>
    </dgm:pt>
    <dgm:pt modelId="{8FA04FB1-F351-41FB-80AD-909726665411}" type="pres">
      <dgm:prSet presAssocID="{5E9C5B00-37CB-43F2-9080-FDAD5BE1E413}" presName="compNode" presStyleCnt="0"/>
      <dgm:spPr/>
    </dgm:pt>
    <dgm:pt modelId="{4585E858-04F3-4C65-8750-2BEF28A0C9E8}" type="pres">
      <dgm:prSet presAssocID="{5E9C5B00-37CB-43F2-9080-FDAD5BE1E413}" presName="iconBgRect" presStyleLbl="bgShp" presStyleIdx="4" presStyleCnt="5"/>
      <dgm:spPr/>
    </dgm:pt>
    <dgm:pt modelId="{8B532A0E-689D-48D4-BA9C-F733D8392D63}" type="pres">
      <dgm:prSet presAssocID="{5E9C5B00-37CB-43F2-9080-FDAD5BE1E41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BF096FB1-17F8-4BDD-B48C-8F12EB5B90B4}" type="pres">
      <dgm:prSet presAssocID="{5E9C5B00-37CB-43F2-9080-FDAD5BE1E413}" presName="spaceRect" presStyleCnt="0"/>
      <dgm:spPr/>
    </dgm:pt>
    <dgm:pt modelId="{9D446C8E-35A4-454B-BE5B-1119A44759CC}" type="pres">
      <dgm:prSet presAssocID="{5E9C5B00-37CB-43F2-9080-FDAD5BE1E41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F75B61E-BE60-45C6-8A3E-C7D7A7808540}" srcId="{01E74DB2-9740-4A31-9825-DF0E6EBA8B4D}" destId="{0895C3C9-D2F8-4D20-834C-F112FD31B3F5}" srcOrd="0" destOrd="0" parTransId="{88FB193A-AC4B-42A4-8381-D5CDB9A3C26B}" sibTransId="{4C266323-FE5C-4AD3-A4B7-77FF5DF558C2}"/>
    <dgm:cxn modelId="{59886460-BA90-4293-BFD5-414CC865469E}" srcId="{01E74DB2-9740-4A31-9825-DF0E6EBA8B4D}" destId="{E1AE2F86-0CB6-44C0-8E30-8CF4C8DED3A5}" srcOrd="1" destOrd="0" parTransId="{02CE1547-C086-4EF6-A2D2-F2ACC845E807}" sibTransId="{FE510A94-E5FF-4A3D-A028-05BFBC3DCAA1}"/>
    <dgm:cxn modelId="{42CD9261-F9C6-4B10-B173-3A1BE9AF7D98}" type="presOf" srcId="{4C266323-FE5C-4AD3-A4B7-77FF5DF558C2}" destId="{8F5F9787-40DC-4BF9-A55C-EED93E622356}" srcOrd="0" destOrd="0" presId="urn:microsoft.com/office/officeart/2018/2/layout/IconCircleList"/>
    <dgm:cxn modelId="{C675B746-99B3-4CFD-96DF-CBD7C52230EC}" srcId="{01E74DB2-9740-4A31-9825-DF0E6EBA8B4D}" destId="{5E9C5B00-37CB-43F2-9080-FDAD5BE1E413}" srcOrd="4" destOrd="0" parTransId="{F201B058-03B0-4DF6-91E4-44C5FD1FC8B7}" sibTransId="{83F4F1D3-BA8A-4551-BF22-26DA1853B00A}"/>
    <dgm:cxn modelId="{ED85CE67-371A-41BF-8833-959BE8A37287}" type="presOf" srcId="{FE510A94-E5FF-4A3D-A028-05BFBC3DCAA1}" destId="{24413B2D-A599-4D40-8D10-5D63350CD377}" srcOrd="0" destOrd="0" presId="urn:microsoft.com/office/officeart/2018/2/layout/IconCircleList"/>
    <dgm:cxn modelId="{54D4064B-AA3D-42DE-B03A-476E1C11CA48}" type="presOf" srcId="{5E9C5B00-37CB-43F2-9080-FDAD5BE1E413}" destId="{9D446C8E-35A4-454B-BE5B-1119A44759CC}" srcOrd="0" destOrd="0" presId="urn:microsoft.com/office/officeart/2018/2/layout/IconCircleList"/>
    <dgm:cxn modelId="{1CFF996B-D6C6-43E1-9A88-24D1387671B5}" type="presOf" srcId="{26C58724-2C17-4426-A44B-80EEB3C78FF2}" destId="{B4326FEE-56B4-45A7-A3EF-867C578E7C2E}" srcOrd="0" destOrd="0" presId="urn:microsoft.com/office/officeart/2018/2/layout/IconCircleList"/>
    <dgm:cxn modelId="{2413BF52-DA6D-4F9E-A2CB-4BFE2967E77C}" type="presOf" srcId="{6F6D70FD-4516-4C26-8472-FBA57BB51175}" destId="{8C7D71F6-B970-4C54-A192-5529434DD6F6}" srcOrd="0" destOrd="0" presId="urn:microsoft.com/office/officeart/2018/2/layout/IconCircleList"/>
    <dgm:cxn modelId="{C04D207E-5C70-43AB-BD8C-AD11D462D6BB}" srcId="{01E74DB2-9740-4A31-9825-DF0E6EBA8B4D}" destId="{29AA597A-9ABE-42CE-B627-26B4126C94AE}" srcOrd="2" destOrd="0" parTransId="{034B28C7-B0C9-4060-A70F-78891864A1AF}" sibTransId="{15D78227-7E7D-4BC5-817B-B536F947010F}"/>
    <dgm:cxn modelId="{24CA1285-565A-438B-8656-FF261318BFF4}" type="presOf" srcId="{29AA597A-9ABE-42CE-B627-26B4126C94AE}" destId="{D443C75A-E344-4392-8E6B-A40AF34FC552}" srcOrd="0" destOrd="0" presId="urn:microsoft.com/office/officeart/2018/2/layout/IconCircleList"/>
    <dgm:cxn modelId="{D99AAC8F-0DA4-41FB-BDD3-A21A620E6B05}" type="presOf" srcId="{15D78227-7E7D-4BC5-817B-B536F947010F}" destId="{69B71836-1920-4549-982E-3E51AB420171}" srcOrd="0" destOrd="0" presId="urn:microsoft.com/office/officeart/2018/2/layout/IconCircleList"/>
    <dgm:cxn modelId="{0BBDF5AD-03AC-414B-A5AB-220593C4AA67}" type="presOf" srcId="{01E74DB2-9740-4A31-9825-DF0E6EBA8B4D}" destId="{9FF95451-3421-4E6E-A0AB-427BD90EA9FE}" srcOrd="0" destOrd="0" presId="urn:microsoft.com/office/officeart/2018/2/layout/IconCircleList"/>
    <dgm:cxn modelId="{9ECF64B4-9837-4623-8B24-9766C0CD0583}" srcId="{01E74DB2-9740-4A31-9825-DF0E6EBA8B4D}" destId="{26C58724-2C17-4426-A44B-80EEB3C78FF2}" srcOrd="3" destOrd="0" parTransId="{9A8D5C18-59AC-427D-84BA-A9F44DBCC1E3}" sibTransId="{6F6D70FD-4516-4C26-8472-FBA57BB51175}"/>
    <dgm:cxn modelId="{EDDD8DBF-5693-4149-A6CF-AA26AB65B089}" type="presOf" srcId="{0895C3C9-D2F8-4D20-834C-F112FD31B3F5}" destId="{00DFDCC1-A405-4E86-80EF-6BACC7D8D868}" srcOrd="0" destOrd="0" presId="urn:microsoft.com/office/officeart/2018/2/layout/IconCircleList"/>
    <dgm:cxn modelId="{BA343DEB-0257-42AB-B44F-E1007D7C0B61}" type="presOf" srcId="{E1AE2F86-0CB6-44C0-8E30-8CF4C8DED3A5}" destId="{356401ED-5167-45C6-BDCF-A427FE179D71}" srcOrd="0" destOrd="0" presId="urn:microsoft.com/office/officeart/2018/2/layout/IconCircleList"/>
    <dgm:cxn modelId="{29F3A8F6-7E4C-462C-8D5C-D2E6ACEC5BA4}" type="presParOf" srcId="{9FF95451-3421-4E6E-A0AB-427BD90EA9FE}" destId="{96A331D1-DDB3-4BCE-82A3-6E2E866E3EEB}" srcOrd="0" destOrd="0" presId="urn:microsoft.com/office/officeart/2018/2/layout/IconCircleList"/>
    <dgm:cxn modelId="{F735BED6-DE78-4689-B111-34107363AC45}" type="presParOf" srcId="{96A331D1-DDB3-4BCE-82A3-6E2E866E3EEB}" destId="{CCE3CBC7-760C-479E-8210-12D53DDBA730}" srcOrd="0" destOrd="0" presId="urn:microsoft.com/office/officeart/2018/2/layout/IconCircleList"/>
    <dgm:cxn modelId="{FE28FDFE-99E1-467A-8859-AE114ADB680C}" type="presParOf" srcId="{CCE3CBC7-760C-479E-8210-12D53DDBA730}" destId="{067FB746-1D14-41EC-954D-A1EF2B94B7A9}" srcOrd="0" destOrd="0" presId="urn:microsoft.com/office/officeart/2018/2/layout/IconCircleList"/>
    <dgm:cxn modelId="{AB9B10D7-DB41-4590-9213-F5C50E8A5192}" type="presParOf" srcId="{CCE3CBC7-760C-479E-8210-12D53DDBA730}" destId="{35C3A196-F5F1-475A-9B22-7F44212F084A}" srcOrd="1" destOrd="0" presId="urn:microsoft.com/office/officeart/2018/2/layout/IconCircleList"/>
    <dgm:cxn modelId="{D652A30E-7BF5-4D24-834C-BD318BA4D073}" type="presParOf" srcId="{CCE3CBC7-760C-479E-8210-12D53DDBA730}" destId="{C51BAD08-0729-49C3-87B6-9CC0D30BD5CC}" srcOrd="2" destOrd="0" presId="urn:microsoft.com/office/officeart/2018/2/layout/IconCircleList"/>
    <dgm:cxn modelId="{F761028D-E259-4328-84FE-C4F3FB89BB74}" type="presParOf" srcId="{CCE3CBC7-760C-479E-8210-12D53DDBA730}" destId="{00DFDCC1-A405-4E86-80EF-6BACC7D8D868}" srcOrd="3" destOrd="0" presId="urn:microsoft.com/office/officeart/2018/2/layout/IconCircleList"/>
    <dgm:cxn modelId="{5D4A4A19-45BD-421F-902D-123703EC4ED5}" type="presParOf" srcId="{96A331D1-DDB3-4BCE-82A3-6E2E866E3EEB}" destId="{8F5F9787-40DC-4BF9-A55C-EED93E622356}" srcOrd="1" destOrd="0" presId="urn:microsoft.com/office/officeart/2018/2/layout/IconCircleList"/>
    <dgm:cxn modelId="{AAB8DF65-F545-423F-8F85-B9D964AE15EF}" type="presParOf" srcId="{96A331D1-DDB3-4BCE-82A3-6E2E866E3EEB}" destId="{62C2A71D-DDE1-4676-93B8-3B723936E393}" srcOrd="2" destOrd="0" presId="urn:microsoft.com/office/officeart/2018/2/layout/IconCircleList"/>
    <dgm:cxn modelId="{473AAEBA-35EA-458C-8F9A-9A299451A960}" type="presParOf" srcId="{62C2A71D-DDE1-4676-93B8-3B723936E393}" destId="{14879C59-E244-454F-90DE-B833B195E740}" srcOrd="0" destOrd="0" presId="urn:microsoft.com/office/officeart/2018/2/layout/IconCircleList"/>
    <dgm:cxn modelId="{1BD9C6C9-A642-4E1F-8511-DCE43D75DE8D}" type="presParOf" srcId="{62C2A71D-DDE1-4676-93B8-3B723936E393}" destId="{7134EBA1-A560-4BB6-B310-E7EBA2D0D1D6}" srcOrd="1" destOrd="0" presId="urn:microsoft.com/office/officeart/2018/2/layout/IconCircleList"/>
    <dgm:cxn modelId="{C31D37E9-9042-42D4-8360-1ECB637DE14A}" type="presParOf" srcId="{62C2A71D-DDE1-4676-93B8-3B723936E393}" destId="{4ACF0EB9-69DC-42B5-9FF1-0828BFAFA389}" srcOrd="2" destOrd="0" presId="urn:microsoft.com/office/officeart/2018/2/layout/IconCircleList"/>
    <dgm:cxn modelId="{0F23CD0F-0C26-4143-A323-520EA86E1AD4}" type="presParOf" srcId="{62C2A71D-DDE1-4676-93B8-3B723936E393}" destId="{356401ED-5167-45C6-BDCF-A427FE179D71}" srcOrd="3" destOrd="0" presId="urn:microsoft.com/office/officeart/2018/2/layout/IconCircleList"/>
    <dgm:cxn modelId="{76BC47DB-D139-49A9-8254-0E531F83E12C}" type="presParOf" srcId="{96A331D1-DDB3-4BCE-82A3-6E2E866E3EEB}" destId="{24413B2D-A599-4D40-8D10-5D63350CD377}" srcOrd="3" destOrd="0" presId="urn:microsoft.com/office/officeart/2018/2/layout/IconCircleList"/>
    <dgm:cxn modelId="{B0D11BCB-C6F7-4B7A-93BB-F038EE3D8D4C}" type="presParOf" srcId="{96A331D1-DDB3-4BCE-82A3-6E2E866E3EEB}" destId="{763FAC80-3332-4504-BF38-91A0233A0B24}" srcOrd="4" destOrd="0" presId="urn:microsoft.com/office/officeart/2018/2/layout/IconCircleList"/>
    <dgm:cxn modelId="{7557548D-81F5-4528-8D2D-D8CC39C36693}" type="presParOf" srcId="{763FAC80-3332-4504-BF38-91A0233A0B24}" destId="{7A2D3500-6FE5-4E64-97FB-D7280229CC8F}" srcOrd="0" destOrd="0" presId="urn:microsoft.com/office/officeart/2018/2/layout/IconCircleList"/>
    <dgm:cxn modelId="{AFD2C272-63D9-4EE8-8C70-410C1FC417EC}" type="presParOf" srcId="{763FAC80-3332-4504-BF38-91A0233A0B24}" destId="{5670F408-AC49-411F-B07D-15B17772DAB3}" srcOrd="1" destOrd="0" presId="urn:microsoft.com/office/officeart/2018/2/layout/IconCircleList"/>
    <dgm:cxn modelId="{AE881C17-F430-4602-9A71-3AD112883554}" type="presParOf" srcId="{763FAC80-3332-4504-BF38-91A0233A0B24}" destId="{3EB04D56-2CE4-4D89-B2CE-9096F7D3B658}" srcOrd="2" destOrd="0" presId="urn:microsoft.com/office/officeart/2018/2/layout/IconCircleList"/>
    <dgm:cxn modelId="{B90F1040-A135-4509-8131-7FF21DA68EBB}" type="presParOf" srcId="{763FAC80-3332-4504-BF38-91A0233A0B24}" destId="{D443C75A-E344-4392-8E6B-A40AF34FC552}" srcOrd="3" destOrd="0" presId="urn:microsoft.com/office/officeart/2018/2/layout/IconCircleList"/>
    <dgm:cxn modelId="{9694BC37-6479-44FE-9C07-09EDEAB4B7CC}" type="presParOf" srcId="{96A331D1-DDB3-4BCE-82A3-6E2E866E3EEB}" destId="{69B71836-1920-4549-982E-3E51AB420171}" srcOrd="5" destOrd="0" presId="urn:microsoft.com/office/officeart/2018/2/layout/IconCircleList"/>
    <dgm:cxn modelId="{FE65064D-6A8E-4637-8501-F6CF28D0A9CA}" type="presParOf" srcId="{96A331D1-DDB3-4BCE-82A3-6E2E866E3EEB}" destId="{C44BC2EC-B3FC-41AA-A3BF-51D7AFFDE5BC}" srcOrd="6" destOrd="0" presId="urn:microsoft.com/office/officeart/2018/2/layout/IconCircleList"/>
    <dgm:cxn modelId="{7345C37F-2EAD-4B39-A482-B89EED12843C}" type="presParOf" srcId="{C44BC2EC-B3FC-41AA-A3BF-51D7AFFDE5BC}" destId="{AF786606-3CBD-4F9F-8941-D750B6EAA2CD}" srcOrd="0" destOrd="0" presId="urn:microsoft.com/office/officeart/2018/2/layout/IconCircleList"/>
    <dgm:cxn modelId="{2939008D-8DD1-422C-8CFE-7A4C48564FE1}" type="presParOf" srcId="{C44BC2EC-B3FC-41AA-A3BF-51D7AFFDE5BC}" destId="{84FAC894-41E3-491D-A0FB-2248557949A2}" srcOrd="1" destOrd="0" presId="urn:microsoft.com/office/officeart/2018/2/layout/IconCircleList"/>
    <dgm:cxn modelId="{D8AFABF0-9086-443C-AE54-1A8DE331CE94}" type="presParOf" srcId="{C44BC2EC-B3FC-41AA-A3BF-51D7AFFDE5BC}" destId="{750F8217-B62F-42A6-A39F-B3236B853FBE}" srcOrd="2" destOrd="0" presId="urn:microsoft.com/office/officeart/2018/2/layout/IconCircleList"/>
    <dgm:cxn modelId="{FD367CEF-6C27-42AB-9799-77F30B1EEB1F}" type="presParOf" srcId="{C44BC2EC-B3FC-41AA-A3BF-51D7AFFDE5BC}" destId="{B4326FEE-56B4-45A7-A3EF-867C578E7C2E}" srcOrd="3" destOrd="0" presId="urn:microsoft.com/office/officeart/2018/2/layout/IconCircleList"/>
    <dgm:cxn modelId="{1208FDBA-11C8-4305-B22D-A5CE64677EB7}" type="presParOf" srcId="{96A331D1-DDB3-4BCE-82A3-6E2E866E3EEB}" destId="{8C7D71F6-B970-4C54-A192-5529434DD6F6}" srcOrd="7" destOrd="0" presId="urn:microsoft.com/office/officeart/2018/2/layout/IconCircleList"/>
    <dgm:cxn modelId="{32B2A6FE-CDAD-48F4-AAE4-341555B75D75}" type="presParOf" srcId="{96A331D1-DDB3-4BCE-82A3-6E2E866E3EEB}" destId="{8FA04FB1-F351-41FB-80AD-909726665411}" srcOrd="8" destOrd="0" presId="urn:microsoft.com/office/officeart/2018/2/layout/IconCircleList"/>
    <dgm:cxn modelId="{D1A36DDE-ED32-47D4-BC5C-05F9CF9134A4}" type="presParOf" srcId="{8FA04FB1-F351-41FB-80AD-909726665411}" destId="{4585E858-04F3-4C65-8750-2BEF28A0C9E8}" srcOrd="0" destOrd="0" presId="urn:microsoft.com/office/officeart/2018/2/layout/IconCircleList"/>
    <dgm:cxn modelId="{BED52A47-1DBF-442C-9D8B-066978F1D331}" type="presParOf" srcId="{8FA04FB1-F351-41FB-80AD-909726665411}" destId="{8B532A0E-689D-48D4-BA9C-F733D8392D63}" srcOrd="1" destOrd="0" presId="urn:microsoft.com/office/officeart/2018/2/layout/IconCircleList"/>
    <dgm:cxn modelId="{83459557-793C-4271-A576-5FFA221295F0}" type="presParOf" srcId="{8FA04FB1-F351-41FB-80AD-909726665411}" destId="{BF096FB1-17F8-4BDD-B48C-8F12EB5B90B4}" srcOrd="2" destOrd="0" presId="urn:microsoft.com/office/officeart/2018/2/layout/IconCircleList"/>
    <dgm:cxn modelId="{21AD311C-2741-40E5-96B9-32C6F8922A0A}" type="presParOf" srcId="{8FA04FB1-F351-41FB-80AD-909726665411}" destId="{9D446C8E-35A4-454B-BE5B-1119A44759C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2DE11-EB94-48AB-B264-0B885DE2864D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5641FF-291E-4780-91B1-A23600B626FF}">
      <dgm:prSet phldrT="[Text]"/>
      <dgm:spPr/>
      <dgm:t>
        <a:bodyPr/>
        <a:lstStyle/>
        <a:p>
          <a:r>
            <a:rPr lang="en-US" dirty="0"/>
            <a:t>Curriculum</a:t>
          </a:r>
        </a:p>
      </dgm:t>
    </dgm:pt>
    <dgm:pt modelId="{2DF2B1C0-60DD-4C26-B64A-3B7B496894BB}" type="parTrans" cxnId="{AB5E7420-64EE-4AE0-9299-5972C6DE97CD}">
      <dgm:prSet/>
      <dgm:spPr/>
      <dgm:t>
        <a:bodyPr/>
        <a:lstStyle/>
        <a:p>
          <a:endParaRPr lang="en-US"/>
        </a:p>
      </dgm:t>
    </dgm:pt>
    <dgm:pt modelId="{842E5A08-3BEC-4369-BAB1-031269FAA85E}" type="sibTrans" cxnId="{AB5E7420-64EE-4AE0-9299-5972C6DE97CD}">
      <dgm:prSet/>
      <dgm:spPr/>
      <dgm:t>
        <a:bodyPr/>
        <a:lstStyle/>
        <a:p>
          <a:endParaRPr lang="en-US"/>
        </a:p>
      </dgm:t>
    </dgm:pt>
    <dgm:pt modelId="{78F2145F-338C-4746-A027-8BEDB3485A38}">
      <dgm:prSet phldrT="[Text]"/>
      <dgm:spPr/>
      <dgm:t>
        <a:bodyPr/>
        <a:lstStyle/>
        <a:p>
          <a:r>
            <a:rPr lang="en-US" dirty="0"/>
            <a:t>AE and ESL Content Standards</a:t>
          </a:r>
        </a:p>
      </dgm:t>
    </dgm:pt>
    <dgm:pt modelId="{595A7705-4439-442D-9E2B-8B3C4528C562}" type="parTrans" cxnId="{A619425E-D91B-4BFB-93B8-CDF10D3F5B85}">
      <dgm:prSet/>
      <dgm:spPr/>
      <dgm:t>
        <a:bodyPr/>
        <a:lstStyle/>
        <a:p>
          <a:endParaRPr lang="en-US"/>
        </a:p>
      </dgm:t>
    </dgm:pt>
    <dgm:pt modelId="{F73BAC71-FF13-44E1-A8A3-9789DEBED793}" type="sibTrans" cxnId="{A619425E-D91B-4BFB-93B8-CDF10D3F5B85}">
      <dgm:prSet/>
      <dgm:spPr/>
      <dgm:t>
        <a:bodyPr/>
        <a:lstStyle/>
        <a:p>
          <a:endParaRPr lang="en-US"/>
        </a:p>
      </dgm:t>
    </dgm:pt>
    <dgm:pt modelId="{3A5E7E5C-72AA-4E6D-B2B5-FFAE3BFD97F1}">
      <dgm:prSet phldrT="[Text]"/>
      <dgm:spPr/>
      <dgm:t>
        <a:bodyPr/>
        <a:lstStyle/>
        <a:p>
          <a:r>
            <a:rPr lang="en-US" dirty="0"/>
            <a:t>Lessons</a:t>
          </a:r>
        </a:p>
      </dgm:t>
    </dgm:pt>
    <dgm:pt modelId="{D1FBCFAE-91BF-4545-A369-36BF43882FF5}" type="parTrans" cxnId="{6E866737-9001-4B7D-A4F6-00263E77AE7B}">
      <dgm:prSet/>
      <dgm:spPr/>
      <dgm:t>
        <a:bodyPr/>
        <a:lstStyle/>
        <a:p>
          <a:endParaRPr lang="en-US"/>
        </a:p>
      </dgm:t>
    </dgm:pt>
    <dgm:pt modelId="{6DB00597-3826-4235-B246-10896A356528}" type="sibTrans" cxnId="{6E866737-9001-4B7D-A4F6-00263E77AE7B}">
      <dgm:prSet/>
      <dgm:spPr/>
      <dgm:t>
        <a:bodyPr/>
        <a:lstStyle/>
        <a:p>
          <a:endParaRPr lang="en-US"/>
        </a:p>
      </dgm:t>
    </dgm:pt>
    <dgm:pt modelId="{CD5B4F3C-3747-4491-8429-247EC07919ED}">
      <dgm:prSet phldrT="[Text]"/>
      <dgm:spPr/>
      <dgm:t>
        <a:bodyPr/>
        <a:lstStyle/>
        <a:p>
          <a:r>
            <a:rPr lang="en-US" dirty="0"/>
            <a:t>Activities </a:t>
          </a:r>
        </a:p>
      </dgm:t>
    </dgm:pt>
    <dgm:pt modelId="{589C7652-6D26-4E1B-A3BF-3ED0D20ACE1F}" type="parTrans" cxnId="{93F9350D-5174-4F7A-9794-421C6419E45E}">
      <dgm:prSet/>
      <dgm:spPr/>
      <dgm:t>
        <a:bodyPr/>
        <a:lstStyle/>
        <a:p>
          <a:endParaRPr lang="en-US"/>
        </a:p>
      </dgm:t>
    </dgm:pt>
    <dgm:pt modelId="{98A8F247-DFB2-431B-8465-3B04E4DDAFAD}" type="sibTrans" cxnId="{93F9350D-5174-4F7A-9794-421C6419E45E}">
      <dgm:prSet/>
      <dgm:spPr/>
      <dgm:t>
        <a:bodyPr/>
        <a:lstStyle/>
        <a:p>
          <a:endParaRPr lang="en-US"/>
        </a:p>
      </dgm:t>
    </dgm:pt>
    <dgm:pt modelId="{DF25146F-AA5E-46FD-B0D2-D62300939321}" type="pres">
      <dgm:prSet presAssocID="{3102DE11-EB94-48AB-B264-0B885DE286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BDBAC49-A846-4112-BFCD-A525C87F8D6A}" type="pres">
      <dgm:prSet presAssocID="{BF5641FF-291E-4780-91B1-A23600B626FF}" presName="textCenter" presStyleLbl="node1" presStyleIdx="0" presStyleCnt="4" custScaleX="79514" custScaleY="78805"/>
      <dgm:spPr/>
    </dgm:pt>
    <dgm:pt modelId="{75C27D26-C1D3-4A5D-A861-19DB96DDA4F3}" type="pres">
      <dgm:prSet presAssocID="{BF5641FF-291E-4780-91B1-A23600B626FF}" presName="cycle_1" presStyleCnt="0"/>
      <dgm:spPr/>
    </dgm:pt>
    <dgm:pt modelId="{A0068C1B-A0FB-4F2A-98BB-699D21A97C0D}" type="pres">
      <dgm:prSet presAssocID="{78F2145F-338C-4746-A027-8BEDB3485A38}" presName="childCenter1" presStyleLbl="node1" presStyleIdx="1" presStyleCnt="4" custScaleX="202779" custScaleY="207337"/>
      <dgm:spPr/>
    </dgm:pt>
    <dgm:pt modelId="{80BC3D1B-6829-4967-9800-96397A00F838}" type="pres">
      <dgm:prSet presAssocID="{595A7705-4439-442D-9E2B-8B3C4528C562}" presName="Name144" presStyleLbl="parChTrans1D2" presStyleIdx="0" presStyleCnt="2"/>
      <dgm:spPr/>
    </dgm:pt>
    <dgm:pt modelId="{2B85AC30-52CD-4F4B-9A58-E7A68FD452CC}" type="pres">
      <dgm:prSet presAssocID="{BF5641FF-291E-4780-91B1-A23600B626FF}" presName="cycle_2" presStyleCnt="0"/>
      <dgm:spPr/>
    </dgm:pt>
    <dgm:pt modelId="{99E8EB9A-4488-47C2-BAA8-653032053103}" type="pres">
      <dgm:prSet presAssocID="{3A5E7E5C-72AA-4E6D-B2B5-FFAE3BFD97F1}" presName="childCenter2" presStyleLbl="node1" presStyleIdx="2" presStyleCnt="4"/>
      <dgm:spPr/>
    </dgm:pt>
    <dgm:pt modelId="{2A6D9C72-8685-41A9-8AAF-4D822673B2B1}" type="pres">
      <dgm:prSet presAssocID="{589C7652-6D26-4E1B-A3BF-3ED0D20ACE1F}" presName="Name218" presStyleLbl="parChTrans1D3" presStyleIdx="0" presStyleCnt="1"/>
      <dgm:spPr/>
    </dgm:pt>
    <dgm:pt modelId="{8A156641-E1E9-4DC1-A369-BAF473858F61}" type="pres">
      <dgm:prSet presAssocID="{CD5B4F3C-3747-4491-8429-247EC07919ED}" presName="text2" presStyleLbl="node1" presStyleIdx="3" presStyleCnt="4">
        <dgm:presLayoutVars>
          <dgm:bulletEnabled val="1"/>
        </dgm:presLayoutVars>
      </dgm:prSet>
      <dgm:spPr/>
    </dgm:pt>
    <dgm:pt modelId="{1BE39241-EF4A-4C44-B823-22C78C682C81}" type="pres">
      <dgm:prSet presAssocID="{D1FBCFAE-91BF-4545-A369-36BF43882FF5}" presName="Name221" presStyleLbl="parChTrans1D2" presStyleIdx="1" presStyleCnt="2"/>
      <dgm:spPr/>
    </dgm:pt>
  </dgm:ptLst>
  <dgm:cxnLst>
    <dgm:cxn modelId="{93F9350D-5174-4F7A-9794-421C6419E45E}" srcId="{3A5E7E5C-72AA-4E6D-B2B5-FFAE3BFD97F1}" destId="{CD5B4F3C-3747-4491-8429-247EC07919ED}" srcOrd="0" destOrd="0" parTransId="{589C7652-6D26-4E1B-A3BF-3ED0D20ACE1F}" sibTransId="{98A8F247-DFB2-431B-8465-3B04E4DDAFAD}"/>
    <dgm:cxn modelId="{2DEEBF17-2D9A-4327-925B-94345D4A1056}" type="presOf" srcId="{589C7652-6D26-4E1B-A3BF-3ED0D20ACE1F}" destId="{2A6D9C72-8685-41A9-8AAF-4D822673B2B1}" srcOrd="0" destOrd="0" presId="urn:microsoft.com/office/officeart/2008/layout/RadialCluster"/>
    <dgm:cxn modelId="{AB5E7420-64EE-4AE0-9299-5972C6DE97CD}" srcId="{3102DE11-EB94-48AB-B264-0B885DE2864D}" destId="{BF5641FF-291E-4780-91B1-A23600B626FF}" srcOrd="0" destOrd="0" parTransId="{2DF2B1C0-60DD-4C26-B64A-3B7B496894BB}" sibTransId="{842E5A08-3BEC-4369-BAB1-031269FAA85E}"/>
    <dgm:cxn modelId="{6E866737-9001-4B7D-A4F6-00263E77AE7B}" srcId="{BF5641FF-291E-4780-91B1-A23600B626FF}" destId="{3A5E7E5C-72AA-4E6D-B2B5-FFAE3BFD97F1}" srcOrd="1" destOrd="0" parTransId="{D1FBCFAE-91BF-4545-A369-36BF43882FF5}" sibTransId="{6DB00597-3826-4235-B246-10896A356528}"/>
    <dgm:cxn modelId="{A619425E-D91B-4BFB-93B8-CDF10D3F5B85}" srcId="{BF5641FF-291E-4780-91B1-A23600B626FF}" destId="{78F2145F-338C-4746-A027-8BEDB3485A38}" srcOrd="0" destOrd="0" parTransId="{595A7705-4439-442D-9E2B-8B3C4528C562}" sibTransId="{F73BAC71-FF13-44E1-A8A3-9789DEBED793}"/>
    <dgm:cxn modelId="{E65DF051-B616-430F-8886-70787BB95A08}" type="presOf" srcId="{BF5641FF-291E-4780-91B1-A23600B626FF}" destId="{9BDBAC49-A846-4112-BFCD-A525C87F8D6A}" srcOrd="0" destOrd="0" presId="urn:microsoft.com/office/officeart/2008/layout/RadialCluster"/>
    <dgm:cxn modelId="{BE17D67D-0E70-488B-97A1-C745F5F48D70}" type="presOf" srcId="{78F2145F-338C-4746-A027-8BEDB3485A38}" destId="{A0068C1B-A0FB-4F2A-98BB-699D21A97C0D}" srcOrd="0" destOrd="0" presId="urn:microsoft.com/office/officeart/2008/layout/RadialCluster"/>
    <dgm:cxn modelId="{82347B86-614B-4278-8DD5-48884A5E5CE6}" type="presOf" srcId="{3A5E7E5C-72AA-4E6D-B2B5-FFAE3BFD97F1}" destId="{99E8EB9A-4488-47C2-BAA8-653032053103}" srcOrd="0" destOrd="0" presId="urn:microsoft.com/office/officeart/2008/layout/RadialCluster"/>
    <dgm:cxn modelId="{6327BFB4-4E0D-4F6A-BE95-90BE550D7468}" type="presOf" srcId="{D1FBCFAE-91BF-4545-A369-36BF43882FF5}" destId="{1BE39241-EF4A-4C44-B823-22C78C682C81}" srcOrd="0" destOrd="0" presId="urn:microsoft.com/office/officeart/2008/layout/RadialCluster"/>
    <dgm:cxn modelId="{B19CE8C6-0CCB-43EB-8451-EEE6E8031814}" type="presOf" srcId="{3102DE11-EB94-48AB-B264-0B885DE2864D}" destId="{DF25146F-AA5E-46FD-B0D2-D62300939321}" srcOrd="0" destOrd="0" presId="urn:microsoft.com/office/officeart/2008/layout/RadialCluster"/>
    <dgm:cxn modelId="{217F94D0-BE63-4026-9AE9-6CAD30E75E3B}" type="presOf" srcId="{CD5B4F3C-3747-4491-8429-247EC07919ED}" destId="{8A156641-E1E9-4DC1-A369-BAF473858F61}" srcOrd="0" destOrd="0" presId="urn:microsoft.com/office/officeart/2008/layout/RadialCluster"/>
    <dgm:cxn modelId="{FCC750DA-2262-44A9-9F57-1865FFB73532}" type="presOf" srcId="{595A7705-4439-442D-9E2B-8B3C4528C562}" destId="{80BC3D1B-6829-4967-9800-96397A00F838}" srcOrd="0" destOrd="0" presId="urn:microsoft.com/office/officeart/2008/layout/RadialCluster"/>
    <dgm:cxn modelId="{7C1FFC4E-CC5A-44DC-964B-DEB2F31DFF59}" type="presParOf" srcId="{DF25146F-AA5E-46FD-B0D2-D62300939321}" destId="{9BDBAC49-A846-4112-BFCD-A525C87F8D6A}" srcOrd="0" destOrd="0" presId="urn:microsoft.com/office/officeart/2008/layout/RadialCluster"/>
    <dgm:cxn modelId="{8C602424-BBB4-452E-8527-3C9E87050A38}" type="presParOf" srcId="{DF25146F-AA5E-46FD-B0D2-D62300939321}" destId="{75C27D26-C1D3-4A5D-A861-19DB96DDA4F3}" srcOrd="1" destOrd="0" presId="urn:microsoft.com/office/officeart/2008/layout/RadialCluster"/>
    <dgm:cxn modelId="{9083CAC1-54A4-433C-A036-0EA4D8D87421}" type="presParOf" srcId="{75C27D26-C1D3-4A5D-A861-19DB96DDA4F3}" destId="{A0068C1B-A0FB-4F2A-98BB-699D21A97C0D}" srcOrd="0" destOrd="0" presId="urn:microsoft.com/office/officeart/2008/layout/RadialCluster"/>
    <dgm:cxn modelId="{36327C1C-4663-485C-AB0D-3CAFDA3A17F6}" type="presParOf" srcId="{DF25146F-AA5E-46FD-B0D2-D62300939321}" destId="{80BC3D1B-6829-4967-9800-96397A00F838}" srcOrd="2" destOrd="0" presId="urn:microsoft.com/office/officeart/2008/layout/RadialCluster"/>
    <dgm:cxn modelId="{4B8655EC-1C2D-4457-B2B7-E75CBC9798BE}" type="presParOf" srcId="{DF25146F-AA5E-46FD-B0D2-D62300939321}" destId="{2B85AC30-52CD-4F4B-9A58-E7A68FD452CC}" srcOrd="3" destOrd="0" presId="urn:microsoft.com/office/officeart/2008/layout/RadialCluster"/>
    <dgm:cxn modelId="{99E1ED4F-FF98-4E03-8D97-605FDC8023C9}" type="presParOf" srcId="{2B85AC30-52CD-4F4B-9A58-E7A68FD452CC}" destId="{99E8EB9A-4488-47C2-BAA8-653032053103}" srcOrd="0" destOrd="0" presId="urn:microsoft.com/office/officeart/2008/layout/RadialCluster"/>
    <dgm:cxn modelId="{01EE9C63-0088-455F-8C0E-35E2AF5BBE98}" type="presParOf" srcId="{2B85AC30-52CD-4F4B-9A58-E7A68FD452CC}" destId="{2A6D9C72-8685-41A9-8AAF-4D822673B2B1}" srcOrd="1" destOrd="0" presId="urn:microsoft.com/office/officeart/2008/layout/RadialCluster"/>
    <dgm:cxn modelId="{F195653A-E8A0-476F-8919-69026CF58098}" type="presParOf" srcId="{2B85AC30-52CD-4F4B-9A58-E7A68FD452CC}" destId="{8A156641-E1E9-4DC1-A369-BAF473858F61}" srcOrd="2" destOrd="0" presId="urn:microsoft.com/office/officeart/2008/layout/RadialCluster"/>
    <dgm:cxn modelId="{3DD54B64-CD04-4A0A-A3BE-4226EB51641A}" type="presParOf" srcId="{DF25146F-AA5E-46FD-B0D2-D62300939321}" destId="{1BE39241-EF4A-4C44-B823-22C78C682C8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BB89C-5CEE-43DB-83A8-736D812A7B41}" type="doc">
      <dgm:prSet loTypeId="urn:microsoft.com/office/officeart/2005/8/layout/defaul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2495A22-727E-42AF-8E03-9949B93799D9}">
      <dgm:prSet/>
      <dgm:spPr/>
      <dgm:t>
        <a:bodyPr/>
        <a:lstStyle/>
        <a:p>
          <a:r>
            <a:rPr lang="en-US" b="0" i="0" dirty="0"/>
            <a:t>The standards define what all students are expected to know and be able to do, </a:t>
          </a:r>
          <a:r>
            <a:rPr lang="en-US" b="1" i="0" dirty="0"/>
            <a:t>NOT</a:t>
          </a:r>
          <a:r>
            <a:rPr lang="en-US" b="0" i="0" dirty="0"/>
            <a:t> how teachers should teach.</a:t>
          </a:r>
          <a:endParaRPr lang="en-US" dirty="0"/>
        </a:p>
      </dgm:t>
    </dgm:pt>
    <dgm:pt modelId="{49239253-364B-49B4-B061-5EBCF29BE5B1}" type="parTrans" cxnId="{40614DB1-3C8B-4744-9BE0-587594D8EC54}">
      <dgm:prSet/>
      <dgm:spPr/>
      <dgm:t>
        <a:bodyPr/>
        <a:lstStyle/>
        <a:p>
          <a:endParaRPr lang="en-US"/>
        </a:p>
      </dgm:t>
    </dgm:pt>
    <dgm:pt modelId="{C2406234-31E6-4C12-89AD-B7A6B801573C}" type="sibTrans" cxnId="{40614DB1-3C8B-4744-9BE0-587594D8EC54}">
      <dgm:prSet/>
      <dgm:spPr/>
      <dgm:t>
        <a:bodyPr/>
        <a:lstStyle/>
        <a:p>
          <a:endParaRPr lang="en-US"/>
        </a:p>
      </dgm:t>
    </dgm:pt>
    <dgm:pt modelId="{1135E7D9-0116-47A7-A7AB-E9ADC62D7C0A}">
      <dgm:prSet/>
      <dgm:spPr/>
      <dgm:t>
        <a:bodyPr/>
        <a:lstStyle/>
        <a:p>
          <a:r>
            <a:rPr lang="en-US" b="0" i="0"/>
            <a:t>they </a:t>
          </a:r>
          <a:r>
            <a:rPr lang="en-US" b="1" i="0"/>
            <a:t>DO NOT</a:t>
          </a:r>
          <a:r>
            <a:rPr lang="en-US" b="0" i="0"/>
            <a:t> enumerate all or even most of the content that students should learn.</a:t>
          </a:r>
          <a:endParaRPr lang="en-US"/>
        </a:p>
      </dgm:t>
    </dgm:pt>
    <dgm:pt modelId="{27E52884-841C-4A74-8912-DC7D28AA9830}" type="parTrans" cxnId="{4597DC20-495E-4900-8107-C6D2E7981348}">
      <dgm:prSet/>
      <dgm:spPr/>
      <dgm:t>
        <a:bodyPr/>
        <a:lstStyle/>
        <a:p>
          <a:endParaRPr lang="en-US"/>
        </a:p>
      </dgm:t>
    </dgm:pt>
    <dgm:pt modelId="{6ED94F26-DDB8-4558-BC5A-C53EBA163134}" type="sibTrans" cxnId="{4597DC20-495E-4900-8107-C6D2E7981348}">
      <dgm:prSet/>
      <dgm:spPr/>
      <dgm:t>
        <a:bodyPr/>
        <a:lstStyle/>
        <a:p>
          <a:endParaRPr lang="en-US"/>
        </a:p>
      </dgm:t>
    </dgm:pt>
    <dgm:pt modelId="{30641B24-3533-4A16-9EDD-ED631A158FD1}">
      <dgm:prSet/>
      <dgm:spPr/>
      <dgm:t>
        <a:bodyPr/>
        <a:lstStyle/>
        <a:p>
          <a:r>
            <a:rPr lang="en-US" b="0" i="0"/>
            <a:t>they </a:t>
          </a:r>
          <a:r>
            <a:rPr lang="en-US" b="1" i="0"/>
            <a:t>DO NOT</a:t>
          </a:r>
          <a:r>
            <a:rPr lang="en-US" b="0" i="0"/>
            <a:t> describe all that can or should be taught.</a:t>
          </a:r>
          <a:endParaRPr lang="en-US"/>
        </a:p>
      </dgm:t>
    </dgm:pt>
    <dgm:pt modelId="{C4117138-C872-4A36-846B-4A9EE945DBDA}" type="parTrans" cxnId="{03B834CB-67A3-4945-8708-FD4D2946C3FA}">
      <dgm:prSet/>
      <dgm:spPr/>
      <dgm:t>
        <a:bodyPr/>
        <a:lstStyle/>
        <a:p>
          <a:endParaRPr lang="en-US"/>
        </a:p>
      </dgm:t>
    </dgm:pt>
    <dgm:pt modelId="{B1B55D43-E013-4ACC-A406-F3514A7267D1}" type="sibTrans" cxnId="{03B834CB-67A3-4945-8708-FD4D2946C3FA}">
      <dgm:prSet/>
      <dgm:spPr/>
      <dgm:t>
        <a:bodyPr/>
        <a:lstStyle/>
        <a:p>
          <a:endParaRPr lang="en-US"/>
        </a:p>
      </dgm:t>
    </dgm:pt>
    <dgm:pt modelId="{E0B99611-6A8C-4E5E-ACB1-3D6AF138BDA2}">
      <dgm:prSet/>
      <dgm:spPr/>
      <dgm:t>
        <a:bodyPr/>
        <a:lstStyle/>
        <a:p>
          <a:r>
            <a:rPr lang="en-US" b="0" i="0" dirty="0"/>
            <a:t>It is beyond the scope of the standards to define the full range of supports appropriate for students whose first language is not English, and those with special needs.</a:t>
          </a:r>
          <a:endParaRPr lang="en-US" dirty="0"/>
        </a:p>
      </dgm:t>
    </dgm:pt>
    <dgm:pt modelId="{1B28AFBE-8A53-45E2-AA35-1BAC5584AA2F}" type="parTrans" cxnId="{CDC59AEA-F121-4241-9CBE-71E796DB2421}">
      <dgm:prSet/>
      <dgm:spPr/>
      <dgm:t>
        <a:bodyPr/>
        <a:lstStyle/>
        <a:p>
          <a:endParaRPr lang="en-US"/>
        </a:p>
      </dgm:t>
    </dgm:pt>
    <dgm:pt modelId="{BB3FF256-E4DB-419B-9C80-1236E6A7D3DC}" type="sibTrans" cxnId="{CDC59AEA-F121-4241-9CBE-71E796DB2421}">
      <dgm:prSet/>
      <dgm:spPr/>
      <dgm:t>
        <a:bodyPr/>
        <a:lstStyle/>
        <a:p>
          <a:endParaRPr lang="en-US"/>
        </a:p>
      </dgm:t>
    </dgm:pt>
    <dgm:pt modelId="{8DF918ED-75E0-42B0-9470-2E0F6FBB536E}" type="pres">
      <dgm:prSet presAssocID="{6C9BB89C-5CEE-43DB-83A8-736D812A7B41}" presName="diagram" presStyleCnt="0">
        <dgm:presLayoutVars>
          <dgm:dir/>
          <dgm:resizeHandles val="exact"/>
        </dgm:presLayoutVars>
      </dgm:prSet>
      <dgm:spPr/>
    </dgm:pt>
    <dgm:pt modelId="{A6B29EB2-397D-425F-AC55-ED048025E7C2}" type="pres">
      <dgm:prSet presAssocID="{82495A22-727E-42AF-8E03-9949B93799D9}" presName="node" presStyleLbl="node1" presStyleIdx="0" presStyleCnt="4">
        <dgm:presLayoutVars>
          <dgm:bulletEnabled val="1"/>
        </dgm:presLayoutVars>
      </dgm:prSet>
      <dgm:spPr/>
    </dgm:pt>
    <dgm:pt modelId="{6C56E077-5C65-4166-8DF0-C872826D7744}" type="pres">
      <dgm:prSet presAssocID="{C2406234-31E6-4C12-89AD-B7A6B801573C}" presName="sibTrans" presStyleCnt="0"/>
      <dgm:spPr/>
    </dgm:pt>
    <dgm:pt modelId="{D3719893-8F31-458B-8F54-5378E4D531D9}" type="pres">
      <dgm:prSet presAssocID="{1135E7D9-0116-47A7-A7AB-E9ADC62D7C0A}" presName="node" presStyleLbl="node1" presStyleIdx="1" presStyleCnt="4">
        <dgm:presLayoutVars>
          <dgm:bulletEnabled val="1"/>
        </dgm:presLayoutVars>
      </dgm:prSet>
      <dgm:spPr/>
    </dgm:pt>
    <dgm:pt modelId="{1207F52C-AD03-46FE-86F7-CE2082B397CF}" type="pres">
      <dgm:prSet presAssocID="{6ED94F26-DDB8-4558-BC5A-C53EBA163134}" presName="sibTrans" presStyleCnt="0"/>
      <dgm:spPr/>
    </dgm:pt>
    <dgm:pt modelId="{3E9C4D05-05A3-4DBD-8B92-08A3DAED15CF}" type="pres">
      <dgm:prSet presAssocID="{30641B24-3533-4A16-9EDD-ED631A158FD1}" presName="node" presStyleLbl="node1" presStyleIdx="2" presStyleCnt="4">
        <dgm:presLayoutVars>
          <dgm:bulletEnabled val="1"/>
        </dgm:presLayoutVars>
      </dgm:prSet>
      <dgm:spPr/>
    </dgm:pt>
    <dgm:pt modelId="{629F888B-369E-4A17-B0F7-604F32610099}" type="pres">
      <dgm:prSet presAssocID="{B1B55D43-E013-4ACC-A406-F3514A7267D1}" presName="sibTrans" presStyleCnt="0"/>
      <dgm:spPr/>
    </dgm:pt>
    <dgm:pt modelId="{2B359BB4-2109-4FB8-99B1-A8E649E8C37B}" type="pres">
      <dgm:prSet presAssocID="{E0B99611-6A8C-4E5E-ACB1-3D6AF138BDA2}" presName="node" presStyleLbl="node1" presStyleIdx="3" presStyleCnt="4">
        <dgm:presLayoutVars>
          <dgm:bulletEnabled val="1"/>
        </dgm:presLayoutVars>
      </dgm:prSet>
      <dgm:spPr/>
    </dgm:pt>
  </dgm:ptLst>
  <dgm:cxnLst>
    <dgm:cxn modelId="{C3523803-ED5D-4FC0-9C2E-B08C6EAA5F5C}" type="presOf" srcId="{82495A22-727E-42AF-8E03-9949B93799D9}" destId="{A6B29EB2-397D-425F-AC55-ED048025E7C2}" srcOrd="0" destOrd="0" presId="urn:microsoft.com/office/officeart/2005/8/layout/default"/>
    <dgm:cxn modelId="{4597DC20-495E-4900-8107-C6D2E7981348}" srcId="{6C9BB89C-5CEE-43DB-83A8-736D812A7B41}" destId="{1135E7D9-0116-47A7-A7AB-E9ADC62D7C0A}" srcOrd="1" destOrd="0" parTransId="{27E52884-841C-4A74-8912-DC7D28AA9830}" sibTransId="{6ED94F26-DDB8-4558-BC5A-C53EBA163134}"/>
    <dgm:cxn modelId="{FC13605A-D53B-419E-A4AC-3577A54B8EFD}" type="presOf" srcId="{6C9BB89C-5CEE-43DB-83A8-736D812A7B41}" destId="{8DF918ED-75E0-42B0-9470-2E0F6FBB536E}" srcOrd="0" destOrd="0" presId="urn:microsoft.com/office/officeart/2005/8/layout/default"/>
    <dgm:cxn modelId="{EF02099D-77BD-4743-9ADB-47A6B83F36E6}" type="presOf" srcId="{1135E7D9-0116-47A7-A7AB-E9ADC62D7C0A}" destId="{D3719893-8F31-458B-8F54-5378E4D531D9}" srcOrd="0" destOrd="0" presId="urn:microsoft.com/office/officeart/2005/8/layout/default"/>
    <dgm:cxn modelId="{9954C9AB-7689-4A0D-A1F9-624975F8E215}" type="presOf" srcId="{30641B24-3533-4A16-9EDD-ED631A158FD1}" destId="{3E9C4D05-05A3-4DBD-8B92-08A3DAED15CF}" srcOrd="0" destOrd="0" presId="urn:microsoft.com/office/officeart/2005/8/layout/default"/>
    <dgm:cxn modelId="{40614DB1-3C8B-4744-9BE0-587594D8EC54}" srcId="{6C9BB89C-5CEE-43DB-83A8-736D812A7B41}" destId="{82495A22-727E-42AF-8E03-9949B93799D9}" srcOrd="0" destOrd="0" parTransId="{49239253-364B-49B4-B061-5EBCF29BE5B1}" sibTransId="{C2406234-31E6-4C12-89AD-B7A6B801573C}"/>
    <dgm:cxn modelId="{D4FC19B5-C6E6-42C1-86C6-C1522721A5D5}" type="presOf" srcId="{E0B99611-6A8C-4E5E-ACB1-3D6AF138BDA2}" destId="{2B359BB4-2109-4FB8-99B1-A8E649E8C37B}" srcOrd="0" destOrd="0" presId="urn:microsoft.com/office/officeart/2005/8/layout/default"/>
    <dgm:cxn modelId="{03B834CB-67A3-4945-8708-FD4D2946C3FA}" srcId="{6C9BB89C-5CEE-43DB-83A8-736D812A7B41}" destId="{30641B24-3533-4A16-9EDD-ED631A158FD1}" srcOrd="2" destOrd="0" parTransId="{C4117138-C872-4A36-846B-4A9EE945DBDA}" sibTransId="{B1B55D43-E013-4ACC-A406-F3514A7267D1}"/>
    <dgm:cxn modelId="{CDC59AEA-F121-4241-9CBE-71E796DB2421}" srcId="{6C9BB89C-5CEE-43DB-83A8-736D812A7B41}" destId="{E0B99611-6A8C-4E5E-ACB1-3D6AF138BDA2}" srcOrd="3" destOrd="0" parTransId="{1B28AFBE-8A53-45E2-AA35-1BAC5584AA2F}" sibTransId="{BB3FF256-E4DB-419B-9C80-1236E6A7D3DC}"/>
    <dgm:cxn modelId="{5022BB9B-4D9F-468B-BFEC-23FA7F2465C6}" type="presParOf" srcId="{8DF918ED-75E0-42B0-9470-2E0F6FBB536E}" destId="{A6B29EB2-397D-425F-AC55-ED048025E7C2}" srcOrd="0" destOrd="0" presId="urn:microsoft.com/office/officeart/2005/8/layout/default"/>
    <dgm:cxn modelId="{5A2A1BAB-5310-4862-8AA6-7C26E7224AEB}" type="presParOf" srcId="{8DF918ED-75E0-42B0-9470-2E0F6FBB536E}" destId="{6C56E077-5C65-4166-8DF0-C872826D7744}" srcOrd="1" destOrd="0" presId="urn:microsoft.com/office/officeart/2005/8/layout/default"/>
    <dgm:cxn modelId="{AB570246-6765-4CE2-B883-A4E7122A0B13}" type="presParOf" srcId="{8DF918ED-75E0-42B0-9470-2E0F6FBB536E}" destId="{D3719893-8F31-458B-8F54-5378E4D531D9}" srcOrd="2" destOrd="0" presId="urn:microsoft.com/office/officeart/2005/8/layout/default"/>
    <dgm:cxn modelId="{532ACD25-790B-4559-A988-C39676BD0412}" type="presParOf" srcId="{8DF918ED-75E0-42B0-9470-2E0F6FBB536E}" destId="{1207F52C-AD03-46FE-86F7-CE2082B397CF}" srcOrd="3" destOrd="0" presId="urn:microsoft.com/office/officeart/2005/8/layout/default"/>
    <dgm:cxn modelId="{E361566A-1D8D-4B99-8CE6-7896CCC957A2}" type="presParOf" srcId="{8DF918ED-75E0-42B0-9470-2E0F6FBB536E}" destId="{3E9C4D05-05A3-4DBD-8B92-08A3DAED15CF}" srcOrd="4" destOrd="0" presId="urn:microsoft.com/office/officeart/2005/8/layout/default"/>
    <dgm:cxn modelId="{A67D186E-5DCC-428B-940F-0F68C9652FC7}" type="presParOf" srcId="{8DF918ED-75E0-42B0-9470-2E0F6FBB536E}" destId="{629F888B-369E-4A17-B0F7-604F32610099}" srcOrd="5" destOrd="0" presId="urn:microsoft.com/office/officeart/2005/8/layout/default"/>
    <dgm:cxn modelId="{8F665F98-E7DC-44FA-BDF2-8577B5CEC1F1}" type="presParOf" srcId="{8DF918ED-75E0-42B0-9470-2E0F6FBB536E}" destId="{2B359BB4-2109-4FB8-99B1-A8E649E8C37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B79660-F20E-4814-A7EC-F865E367BF6E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DDD788-6EC4-454B-BBB7-02467BC86E3B}">
      <dgm:prSet/>
      <dgm:spPr/>
      <dgm:t>
        <a:bodyPr/>
        <a:lstStyle/>
        <a:p>
          <a:r>
            <a:rPr lang="en-US"/>
            <a:t>Planning of IET </a:t>
          </a:r>
        </a:p>
      </dgm:t>
    </dgm:pt>
    <dgm:pt modelId="{8F01A048-2462-474B-B565-2884611184C3}" type="parTrans" cxnId="{BE76984F-C064-40E4-A2F1-1EBD7B4157BA}">
      <dgm:prSet/>
      <dgm:spPr/>
      <dgm:t>
        <a:bodyPr/>
        <a:lstStyle/>
        <a:p>
          <a:endParaRPr lang="en-US"/>
        </a:p>
      </dgm:t>
    </dgm:pt>
    <dgm:pt modelId="{F543C290-79E6-46C6-B2CF-D121216F350E}" type="sibTrans" cxnId="{BE76984F-C064-40E4-A2F1-1EBD7B4157BA}">
      <dgm:prSet/>
      <dgm:spPr/>
      <dgm:t>
        <a:bodyPr/>
        <a:lstStyle/>
        <a:p>
          <a:endParaRPr lang="en-US"/>
        </a:p>
      </dgm:t>
    </dgm:pt>
    <dgm:pt modelId="{B6B5343D-046C-411A-9D89-6D381CC5F508}">
      <dgm:prSet/>
      <dgm:spPr/>
      <dgm:t>
        <a:bodyPr/>
        <a:lstStyle/>
        <a:p>
          <a:r>
            <a:rPr lang="en-US"/>
            <a:t>HSE courses and instruction </a:t>
          </a:r>
        </a:p>
      </dgm:t>
    </dgm:pt>
    <dgm:pt modelId="{FF8BF52E-8563-4146-B9D2-A95FC0E68AAF}" type="parTrans" cxnId="{B63D9E12-41B0-4C80-89F4-0AF7B7A777EB}">
      <dgm:prSet/>
      <dgm:spPr/>
      <dgm:t>
        <a:bodyPr/>
        <a:lstStyle/>
        <a:p>
          <a:endParaRPr lang="en-US"/>
        </a:p>
      </dgm:t>
    </dgm:pt>
    <dgm:pt modelId="{F2931416-CF1E-49B8-A421-C52A2F64CBC3}" type="sibTrans" cxnId="{B63D9E12-41B0-4C80-89F4-0AF7B7A777EB}">
      <dgm:prSet/>
      <dgm:spPr/>
      <dgm:t>
        <a:bodyPr/>
        <a:lstStyle/>
        <a:p>
          <a:endParaRPr lang="en-US"/>
        </a:p>
      </dgm:t>
    </dgm:pt>
    <dgm:pt modelId="{A6F79C96-201F-4974-B869-9DCF1CA967AE}">
      <dgm:prSet/>
      <dgm:spPr/>
      <dgm:t>
        <a:bodyPr/>
        <a:lstStyle/>
        <a:p>
          <a:r>
            <a:rPr lang="en-US" dirty="0"/>
            <a:t>ESL instruction</a:t>
          </a:r>
        </a:p>
      </dgm:t>
    </dgm:pt>
    <dgm:pt modelId="{EBD61EB1-6984-431E-9F87-5635493CD022}" type="parTrans" cxnId="{D9B520A1-2F95-4C6B-A455-B467D94948B2}">
      <dgm:prSet/>
      <dgm:spPr/>
      <dgm:t>
        <a:bodyPr/>
        <a:lstStyle/>
        <a:p>
          <a:endParaRPr lang="en-US"/>
        </a:p>
      </dgm:t>
    </dgm:pt>
    <dgm:pt modelId="{7D26F7A1-6789-4FB4-A583-9FF6A4EA5544}" type="sibTrans" cxnId="{D9B520A1-2F95-4C6B-A455-B467D94948B2}">
      <dgm:prSet/>
      <dgm:spPr/>
      <dgm:t>
        <a:bodyPr/>
        <a:lstStyle/>
        <a:p>
          <a:endParaRPr lang="en-US"/>
        </a:p>
      </dgm:t>
    </dgm:pt>
    <dgm:pt modelId="{3C747E1D-E1C9-43F6-8E39-A3D4CF698F79}">
      <dgm:prSet/>
      <dgm:spPr/>
      <dgm:t>
        <a:bodyPr/>
        <a:lstStyle/>
        <a:p>
          <a:r>
            <a:rPr lang="en-US"/>
            <a:t>IELCE instruction </a:t>
          </a:r>
        </a:p>
      </dgm:t>
    </dgm:pt>
    <dgm:pt modelId="{43392EA0-EC93-4B3D-A2A3-AB06842CC00D}" type="parTrans" cxnId="{8F8D4F23-BC9F-493A-B586-22C74B3024AE}">
      <dgm:prSet/>
      <dgm:spPr/>
      <dgm:t>
        <a:bodyPr/>
        <a:lstStyle/>
        <a:p>
          <a:endParaRPr lang="en-US"/>
        </a:p>
      </dgm:t>
    </dgm:pt>
    <dgm:pt modelId="{78A0E0EF-D8C8-4E60-A40F-217C21E78686}" type="sibTrans" cxnId="{8F8D4F23-BC9F-493A-B586-22C74B3024AE}">
      <dgm:prSet/>
      <dgm:spPr/>
      <dgm:t>
        <a:bodyPr/>
        <a:lstStyle/>
        <a:p>
          <a:endParaRPr lang="en-US"/>
        </a:p>
      </dgm:t>
    </dgm:pt>
    <dgm:pt modelId="{C3BD0E93-04AA-41B8-A384-FD45D26FE34F}">
      <dgm:prSet/>
      <dgm:spPr/>
      <dgm:t>
        <a:bodyPr/>
        <a:lstStyle/>
        <a:p>
          <a:r>
            <a:rPr lang="en-US"/>
            <a:t>Family literacy</a:t>
          </a:r>
        </a:p>
      </dgm:t>
    </dgm:pt>
    <dgm:pt modelId="{52EB0743-18C2-4379-8DFD-7D2629F58754}" type="parTrans" cxnId="{94D1B039-B5E4-4770-8758-67218A590A6B}">
      <dgm:prSet/>
      <dgm:spPr/>
      <dgm:t>
        <a:bodyPr/>
        <a:lstStyle/>
        <a:p>
          <a:endParaRPr lang="en-US"/>
        </a:p>
      </dgm:t>
    </dgm:pt>
    <dgm:pt modelId="{143DD466-ABA5-436C-9B70-16B53AFAA331}" type="sibTrans" cxnId="{94D1B039-B5E4-4770-8758-67218A590A6B}">
      <dgm:prSet/>
      <dgm:spPr/>
      <dgm:t>
        <a:bodyPr/>
        <a:lstStyle/>
        <a:p>
          <a:endParaRPr lang="en-US"/>
        </a:p>
      </dgm:t>
    </dgm:pt>
    <dgm:pt modelId="{3B70CB2C-FA26-4DF0-ADA2-E7DAF875A036}">
      <dgm:prSet/>
      <dgm:spPr/>
      <dgm:t>
        <a:bodyPr/>
        <a:lstStyle/>
        <a:p>
          <a:r>
            <a:rPr lang="en-US"/>
            <a:t>Workplace literacy </a:t>
          </a:r>
        </a:p>
      </dgm:t>
    </dgm:pt>
    <dgm:pt modelId="{5EE0F8AB-A3F3-4C04-A0A2-5783B61C1226}" type="parTrans" cxnId="{5923B447-B355-48A6-AB90-43FF5F535DDF}">
      <dgm:prSet/>
      <dgm:spPr/>
      <dgm:t>
        <a:bodyPr/>
        <a:lstStyle/>
        <a:p>
          <a:endParaRPr lang="en-US"/>
        </a:p>
      </dgm:t>
    </dgm:pt>
    <dgm:pt modelId="{993A12E4-7844-492B-A3EC-EE7AC7036229}" type="sibTrans" cxnId="{5923B447-B355-48A6-AB90-43FF5F535DDF}">
      <dgm:prSet/>
      <dgm:spPr/>
      <dgm:t>
        <a:bodyPr/>
        <a:lstStyle/>
        <a:p>
          <a:endParaRPr lang="en-US"/>
        </a:p>
      </dgm:t>
    </dgm:pt>
    <dgm:pt modelId="{3577D634-606D-442C-AEE0-7799E5DC2946}" type="pres">
      <dgm:prSet presAssocID="{63B79660-F20E-4814-A7EC-F865E367BF6E}" presName="diagram" presStyleCnt="0">
        <dgm:presLayoutVars>
          <dgm:dir/>
          <dgm:resizeHandles val="exact"/>
        </dgm:presLayoutVars>
      </dgm:prSet>
      <dgm:spPr/>
    </dgm:pt>
    <dgm:pt modelId="{B9835B74-1DA4-410C-9DF5-37BB47FB83AB}" type="pres">
      <dgm:prSet presAssocID="{87DDD788-6EC4-454B-BBB7-02467BC86E3B}" presName="node" presStyleLbl="node1" presStyleIdx="0" presStyleCnt="6">
        <dgm:presLayoutVars>
          <dgm:bulletEnabled val="1"/>
        </dgm:presLayoutVars>
      </dgm:prSet>
      <dgm:spPr/>
    </dgm:pt>
    <dgm:pt modelId="{5CE7A095-3EA5-4C62-AD61-0B08F8E4B540}" type="pres">
      <dgm:prSet presAssocID="{F543C290-79E6-46C6-B2CF-D121216F350E}" presName="sibTrans" presStyleCnt="0"/>
      <dgm:spPr/>
    </dgm:pt>
    <dgm:pt modelId="{C2ED7C86-63E4-4F26-B193-4B8ABA292FE1}" type="pres">
      <dgm:prSet presAssocID="{B6B5343D-046C-411A-9D89-6D381CC5F508}" presName="node" presStyleLbl="node1" presStyleIdx="1" presStyleCnt="6">
        <dgm:presLayoutVars>
          <dgm:bulletEnabled val="1"/>
        </dgm:presLayoutVars>
      </dgm:prSet>
      <dgm:spPr/>
    </dgm:pt>
    <dgm:pt modelId="{3BE1935B-1D54-4314-BB13-1B6E431257FF}" type="pres">
      <dgm:prSet presAssocID="{F2931416-CF1E-49B8-A421-C52A2F64CBC3}" presName="sibTrans" presStyleCnt="0"/>
      <dgm:spPr/>
    </dgm:pt>
    <dgm:pt modelId="{8E14FEFD-2C8E-47B8-8CFC-75AC1334B638}" type="pres">
      <dgm:prSet presAssocID="{A6F79C96-201F-4974-B869-9DCF1CA967AE}" presName="node" presStyleLbl="node1" presStyleIdx="2" presStyleCnt="6">
        <dgm:presLayoutVars>
          <dgm:bulletEnabled val="1"/>
        </dgm:presLayoutVars>
      </dgm:prSet>
      <dgm:spPr/>
    </dgm:pt>
    <dgm:pt modelId="{0BBA95DD-E665-4F1C-A10C-593451D4E9C9}" type="pres">
      <dgm:prSet presAssocID="{7D26F7A1-6789-4FB4-A583-9FF6A4EA5544}" presName="sibTrans" presStyleCnt="0"/>
      <dgm:spPr/>
    </dgm:pt>
    <dgm:pt modelId="{96EBCE5C-CD10-4001-9C15-0A57AB290B66}" type="pres">
      <dgm:prSet presAssocID="{3C747E1D-E1C9-43F6-8E39-A3D4CF698F79}" presName="node" presStyleLbl="node1" presStyleIdx="3" presStyleCnt="6">
        <dgm:presLayoutVars>
          <dgm:bulletEnabled val="1"/>
        </dgm:presLayoutVars>
      </dgm:prSet>
      <dgm:spPr/>
    </dgm:pt>
    <dgm:pt modelId="{47755D83-7446-476B-8A78-1055A55D515F}" type="pres">
      <dgm:prSet presAssocID="{78A0E0EF-D8C8-4E60-A40F-217C21E78686}" presName="sibTrans" presStyleCnt="0"/>
      <dgm:spPr/>
    </dgm:pt>
    <dgm:pt modelId="{76AF37C8-06E0-44AD-95DC-607C114D3B23}" type="pres">
      <dgm:prSet presAssocID="{C3BD0E93-04AA-41B8-A384-FD45D26FE34F}" presName="node" presStyleLbl="node1" presStyleIdx="4" presStyleCnt="6">
        <dgm:presLayoutVars>
          <dgm:bulletEnabled val="1"/>
        </dgm:presLayoutVars>
      </dgm:prSet>
      <dgm:spPr/>
    </dgm:pt>
    <dgm:pt modelId="{24E26980-2EC5-4340-A078-B6446C133BAB}" type="pres">
      <dgm:prSet presAssocID="{143DD466-ABA5-436C-9B70-16B53AFAA331}" presName="sibTrans" presStyleCnt="0"/>
      <dgm:spPr/>
    </dgm:pt>
    <dgm:pt modelId="{9185AF09-BF45-4D93-B2FA-E62709AA473B}" type="pres">
      <dgm:prSet presAssocID="{3B70CB2C-FA26-4DF0-ADA2-E7DAF875A036}" presName="node" presStyleLbl="node1" presStyleIdx="5" presStyleCnt="6">
        <dgm:presLayoutVars>
          <dgm:bulletEnabled val="1"/>
        </dgm:presLayoutVars>
      </dgm:prSet>
      <dgm:spPr/>
    </dgm:pt>
  </dgm:ptLst>
  <dgm:cxnLst>
    <dgm:cxn modelId="{B63D9E12-41B0-4C80-89F4-0AF7B7A777EB}" srcId="{63B79660-F20E-4814-A7EC-F865E367BF6E}" destId="{B6B5343D-046C-411A-9D89-6D381CC5F508}" srcOrd="1" destOrd="0" parTransId="{FF8BF52E-8563-4146-B9D2-A95FC0E68AAF}" sibTransId="{F2931416-CF1E-49B8-A421-C52A2F64CBC3}"/>
    <dgm:cxn modelId="{8F8D4F23-BC9F-493A-B586-22C74B3024AE}" srcId="{63B79660-F20E-4814-A7EC-F865E367BF6E}" destId="{3C747E1D-E1C9-43F6-8E39-A3D4CF698F79}" srcOrd="3" destOrd="0" parTransId="{43392EA0-EC93-4B3D-A2A3-AB06842CC00D}" sibTransId="{78A0E0EF-D8C8-4E60-A40F-217C21E78686}"/>
    <dgm:cxn modelId="{2B869E27-0E07-48CC-A515-661969810E47}" type="presOf" srcId="{A6F79C96-201F-4974-B869-9DCF1CA967AE}" destId="{8E14FEFD-2C8E-47B8-8CFC-75AC1334B638}" srcOrd="0" destOrd="0" presId="urn:microsoft.com/office/officeart/2005/8/layout/default"/>
    <dgm:cxn modelId="{94D1B039-B5E4-4770-8758-67218A590A6B}" srcId="{63B79660-F20E-4814-A7EC-F865E367BF6E}" destId="{C3BD0E93-04AA-41B8-A384-FD45D26FE34F}" srcOrd="4" destOrd="0" parTransId="{52EB0743-18C2-4379-8DFD-7D2629F58754}" sibTransId="{143DD466-ABA5-436C-9B70-16B53AFAA331}"/>
    <dgm:cxn modelId="{5923B447-B355-48A6-AB90-43FF5F535DDF}" srcId="{63B79660-F20E-4814-A7EC-F865E367BF6E}" destId="{3B70CB2C-FA26-4DF0-ADA2-E7DAF875A036}" srcOrd="5" destOrd="0" parTransId="{5EE0F8AB-A3F3-4C04-A0A2-5783B61C1226}" sibTransId="{993A12E4-7844-492B-A3EC-EE7AC7036229}"/>
    <dgm:cxn modelId="{88D8526F-D6C1-4134-8514-28166C1B37BD}" type="presOf" srcId="{C3BD0E93-04AA-41B8-A384-FD45D26FE34F}" destId="{76AF37C8-06E0-44AD-95DC-607C114D3B23}" srcOrd="0" destOrd="0" presId="urn:microsoft.com/office/officeart/2005/8/layout/default"/>
    <dgm:cxn modelId="{BE76984F-C064-40E4-A2F1-1EBD7B4157BA}" srcId="{63B79660-F20E-4814-A7EC-F865E367BF6E}" destId="{87DDD788-6EC4-454B-BBB7-02467BC86E3B}" srcOrd="0" destOrd="0" parTransId="{8F01A048-2462-474B-B565-2884611184C3}" sibTransId="{F543C290-79E6-46C6-B2CF-D121216F350E}"/>
    <dgm:cxn modelId="{4F16EB90-72FA-4B83-B7CC-417D3696AAD6}" type="presOf" srcId="{B6B5343D-046C-411A-9D89-6D381CC5F508}" destId="{C2ED7C86-63E4-4F26-B193-4B8ABA292FE1}" srcOrd="0" destOrd="0" presId="urn:microsoft.com/office/officeart/2005/8/layout/default"/>
    <dgm:cxn modelId="{B4E0C294-9BF4-497E-9CFE-57864AE7E4B2}" type="presOf" srcId="{87DDD788-6EC4-454B-BBB7-02467BC86E3B}" destId="{B9835B74-1DA4-410C-9DF5-37BB47FB83AB}" srcOrd="0" destOrd="0" presId="urn:microsoft.com/office/officeart/2005/8/layout/default"/>
    <dgm:cxn modelId="{9157A39D-2D5E-4842-816C-BDD7D2FC5C3F}" type="presOf" srcId="{3B70CB2C-FA26-4DF0-ADA2-E7DAF875A036}" destId="{9185AF09-BF45-4D93-B2FA-E62709AA473B}" srcOrd="0" destOrd="0" presId="urn:microsoft.com/office/officeart/2005/8/layout/default"/>
    <dgm:cxn modelId="{D9B520A1-2F95-4C6B-A455-B467D94948B2}" srcId="{63B79660-F20E-4814-A7EC-F865E367BF6E}" destId="{A6F79C96-201F-4974-B869-9DCF1CA967AE}" srcOrd="2" destOrd="0" parTransId="{EBD61EB1-6984-431E-9F87-5635493CD022}" sibTransId="{7D26F7A1-6789-4FB4-A583-9FF6A4EA5544}"/>
    <dgm:cxn modelId="{FFBDB1D6-DF0D-41FC-B9C6-FCDBFEA567C2}" type="presOf" srcId="{3C747E1D-E1C9-43F6-8E39-A3D4CF698F79}" destId="{96EBCE5C-CD10-4001-9C15-0A57AB290B66}" srcOrd="0" destOrd="0" presId="urn:microsoft.com/office/officeart/2005/8/layout/default"/>
    <dgm:cxn modelId="{991C1DF4-3BB0-415A-83D4-33D6DEBC6258}" type="presOf" srcId="{63B79660-F20E-4814-A7EC-F865E367BF6E}" destId="{3577D634-606D-442C-AEE0-7799E5DC2946}" srcOrd="0" destOrd="0" presId="urn:microsoft.com/office/officeart/2005/8/layout/default"/>
    <dgm:cxn modelId="{4FB42DD0-B983-4288-9725-F6E0A5B8542E}" type="presParOf" srcId="{3577D634-606D-442C-AEE0-7799E5DC2946}" destId="{B9835B74-1DA4-410C-9DF5-37BB47FB83AB}" srcOrd="0" destOrd="0" presId="urn:microsoft.com/office/officeart/2005/8/layout/default"/>
    <dgm:cxn modelId="{156FA366-FEAC-4860-B93F-426F299B8ED5}" type="presParOf" srcId="{3577D634-606D-442C-AEE0-7799E5DC2946}" destId="{5CE7A095-3EA5-4C62-AD61-0B08F8E4B540}" srcOrd="1" destOrd="0" presId="urn:microsoft.com/office/officeart/2005/8/layout/default"/>
    <dgm:cxn modelId="{09EEEA7A-5DDD-43FF-887A-9F7E3AE2F340}" type="presParOf" srcId="{3577D634-606D-442C-AEE0-7799E5DC2946}" destId="{C2ED7C86-63E4-4F26-B193-4B8ABA292FE1}" srcOrd="2" destOrd="0" presId="urn:microsoft.com/office/officeart/2005/8/layout/default"/>
    <dgm:cxn modelId="{40033382-84B7-4B50-A6C4-315962104901}" type="presParOf" srcId="{3577D634-606D-442C-AEE0-7799E5DC2946}" destId="{3BE1935B-1D54-4314-BB13-1B6E431257FF}" srcOrd="3" destOrd="0" presId="urn:microsoft.com/office/officeart/2005/8/layout/default"/>
    <dgm:cxn modelId="{57A5B75A-A8B9-454B-B011-1DF5B107A74E}" type="presParOf" srcId="{3577D634-606D-442C-AEE0-7799E5DC2946}" destId="{8E14FEFD-2C8E-47B8-8CFC-75AC1334B638}" srcOrd="4" destOrd="0" presId="urn:microsoft.com/office/officeart/2005/8/layout/default"/>
    <dgm:cxn modelId="{C810AF01-E831-44A2-B2DB-7ACDE85D6700}" type="presParOf" srcId="{3577D634-606D-442C-AEE0-7799E5DC2946}" destId="{0BBA95DD-E665-4F1C-A10C-593451D4E9C9}" srcOrd="5" destOrd="0" presId="urn:microsoft.com/office/officeart/2005/8/layout/default"/>
    <dgm:cxn modelId="{ADEBFF86-FB97-41FE-928B-AF602EC388FA}" type="presParOf" srcId="{3577D634-606D-442C-AEE0-7799E5DC2946}" destId="{96EBCE5C-CD10-4001-9C15-0A57AB290B66}" srcOrd="6" destOrd="0" presId="urn:microsoft.com/office/officeart/2005/8/layout/default"/>
    <dgm:cxn modelId="{3E8E94DD-3138-4E2C-A7A9-505D1092BE21}" type="presParOf" srcId="{3577D634-606D-442C-AEE0-7799E5DC2946}" destId="{47755D83-7446-476B-8A78-1055A55D515F}" srcOrd="7" destOrd="0" presId="urn:microsoft.com/office/officeart/2005/8/layout/default"/>
    <dgm:cxn modelId="{146DE222-5E6B-4E0D-9E2F-0DC80193E5D7}" type="presParOf" srcId="{3577D634-606D-442C-AEE0-7799E5DC2946}" destId="{76AF37C8-06E0-44AD-95DC-607C114D3B23}" srcOrd="8" destOrd="0" presId="urn:microsoft.com/office/officeart/2005/8/layout/default"/>
    <dgm:cxn modelId="{D7822360-F7CC-41AA-B34E-38E19A6CB178}" type="presParOf" srcId="{3577D634-606D-442C-AEE0-7799E5DC2946}" destId="{24E26980-2EC5-4340-A078-B6446C133BAB}" srcOrd="9" destOrd="0" presId="urn:microsoft.com/office/officeart/2005/8/layout/default"/>
    <dgm:cxn modelId="{51AF7930-80FE-479F-9BB1-440914DB7C66}" type="presParOf" srcId="{3577D634-606D-442C-AEE0-7799E5DC2946}" destId="{9185AF09-BF45-4D93-B2FA-E62709AA47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F80D-E1B6-4423-B924-637D0C8C82AD}">
      <dsp:nvSpPr>
        <dsp:cNvPr id="0" name=""/>
        <dsp:cNvSpPr/>
      </dsp:nvSpPr>
      <dsp:spPr>
        <a:xfrm>
          <a:off x="1201" y="614688"/>
          <a:ext cx="4215700" cy="2676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BF3187-8AC0-4DBC-B317-992941008AE9}">
      <dsp:nvSpPr>
        <dsp:cNvPr id="0" name=""/>
        <dsp:cNvSpPr/>
      </dsp:nvSpPr>
      <dsp:spPr>
        <a:xfrm>
          <a:off x="469612" y="1059679"/>
          <a:ext cx="4215700" cy="2676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Overview of Standards Based Education </a:t>
          </a:r>
        </a:p>
      </dsp:txBody>
      <dsp:txXfrm>
        <a:off x="548018" y="1138085"/>
        <a:ext cx="4058888" cy="2520157"/>
      </dsp:txXfrm>
    </dsp:sp>
    <dsp:sp modelId="{A326E582-920A-4F76-A48B-3A1374AF8710}">
      <dsp:nvSpPr>
        <dsp:cNvPr id="0" name=""/>
        <dsp:cNvSpPr/>
      </dsp:nvSpPr>
      <dsp:spPr>
        <a:xfrm>
          <a:off x="5153723" y="614688"/>
          <a:ext cx="4215700" cy="26769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F2E3D8-15DC-4A8A-B7CC-285F28E12BA0}">
      <dsp:nvSpPr>
        <dsp:cNvPr id="0" name=""/>
        <dsp:cNvSpPr/>
      </dsp:nvSpPr>
      <dsp:spPr>
        <a:xfrm>
          <a:off x="5622134" y="1059679"/>
          <a:ext cx="4215700" cy="26769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Where to locate content standards</a:t>
          </a:r>
        </a:p>
      </dsp:txBody>
      <dsp:txXfrm>
        <a:off x="5700540" y="1138085"/>
        <a:ext cx="4058888" cy="252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FB746-1D14-41EC-954D-A1EF2B94B7A9}">
      <dsp:nvSpPr>
        <dsp:cNvPr id="0" name=""/>
        <dsp:cNvSpPr/>
      </dsp:nvSpPr>
      <dsp:spPr>
        <a:xfrm>
          <a:off x="964719" y="45828"/>
          <a:ext cx="1099255" cy="10992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3A196-F5F1-475A-9B22-7F44212F084A}">
      <dsp:nvSpPr>
        <dsp:cNvPr id="0" name=""/>
        <dsp:cNvSpPr/>
      </dsp:nvSpPr>
      <dsp:spPr>
        <a:xfrm>
          <a:off x="1195562" y="276671"/>
          <a:ext cx="637568" cy="637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FDCC1-A405-4E86-80EF-6BACC7D8D868}">
      <dsp:nvSpPr>
        <dsp:cNvPr id="0" name=""/>
        <dsp:cNvSpPr/>
      </dsp:nvSpPr>
      <dsp:spPr>
        <a:xfrm>
          <a:off x="2299529" y="45828"/>
          <a:ext cx="2591102" cy="10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Critical knowledge and skills</a:t>
          </a:r>
        </a:p>
      </dsp:txBody>
      <dsp:txXfrm>
        <a:off x="2299529" y="45828"/>
        <a:ext cx="2591102" cy="1099255"/>
      </dsp:txXfrm>
    </dsp:sp>
    <dsp:sp modelId="{14879C59-E244-454F-90DE-B833B195E740}">
      <dsp:nvSpPr>
        <dsp:cNvPr id="0" name=""/>
        <dsp:cNvSpPr/>
      </dsp:nvSpPr>
      <dsp:spPr>
        <a:xfrm>
          <a:off x="5342111" y="45828"/>
          <a:ext cx="1099255" cy="10992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4EBA1-A560-4BB6-B310-E7EBA2D0D1D6}">
      <dsp:nvSpPr>
        <dsp:cNvPr id="0" name=""/>
        <dsp:cNvSpPr/>
      </dsp:nvSpPr>
      <dsp:spPr>
        <a:xfrm>
          <a:off x="5572955" y="276671"/>
          <a:ext cx="637568" cy="637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401ED-5167-45C6-BDCF-A427FE179D71}">
      <dsp:nvSpPr>
        <dsp:cNvPr id="0" name=""/>
        <dsp:cNvSpPr/>
      </dsp:nvSpPr>
      <dsp:spPr>
        <a:xfrm>
          <a:off x="6676922" y="45828"/>
          <a:ext cx="2591102" cy="10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Complex tasks</a:t>
          </a:r>
        </a:p>
      </dsp:txBody>
      <dsp:txXfrm>
        <a:off x="6676922" y="45828"/>
        <a:ext cx="2591102" cy="1099255"/>
      </dsp:txXfrm>
    </dsp:sp>
    <dsp:sp modelId="{7A2D3500-6FE5-4E64-97FB-D7280229CC8F}">
      <dsp:nvSpPr>
        <dsp:cNvPr id="0" name=""/>
        <dsp:cNvSpPr/>
      </dsp:nvSpPr>
      <dsp:spPr>
        <a:xfrm>
          <a:off x="964719" y="2018116"/>
          <a:ext cx="1099255" cy="10992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0F408-AC49-411F-B07D-15B17772DAB3}">
      <dsp:nvSpPr>
        <dsp:cNvPr id="0" name=""/>
        <dsp:cNvSpPr/>
      </dsp:nvSpPr>
      <dsp:spPr>
        <a:xfrm>
          <a:off x="1195562" y="2248960"/>
          <a:ext cx="637568" cy="637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3C75A-E344-4392-8E6B-A40AF34FC552}">
      <dsp:nvSpPr>
        <dsp:cNvPr id="0" name=""/>
        <dsp:cNvSpPr/>
      </dsp:nvSpPr>
      <dsp:spPr>
        <a:xfrm>
          <a:off x="2299529" y="2018116"/>
          <a:ext cx="2591102" cy="10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Key college and career ready knowledge and skills are closely linked to getting relevant training</a:t>
          </a:r>
        </a:p>
      </dsp:txBody>
      <dsp:txXfrm>
        <a:off x="2299529" y="2018116"/>
        <a:ext cx="2591102" cy="1099255"/>
      </dsp:txXfrm>
    </dsp:sp>
    <dsp:sp modelId="{AF786606-3CBD-4F9F-8941-D750B6EAA2CD}">
      <dsp:nvSpPr>
        <dsp:cNvPr id="0" name=""/>
        <dsp:cNvSpPr/>
      </dsp:nvSpPr>
      <dsp:spPr>
        <a:xfrm>
          <a:off x="5342111" y="2018116"/>
          <a:ext cx="1099255" cy="10992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AC894-41E3-491D-A0FB-2248557949A2}">
      <dsp:nvSpPr>
        <dsp:cNvPr id="0" name=""/>
        <dsp:cNvSpPr/>
      </dsp:nvSpPr>
      <dsp:spPr>
        <a:xfrm>
          <a:off x="5572955" y="2248960"/>
          <a:ext cx="637568" cy="637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26FEE-56B4-45A7-A3EF-867C578E7C2E}">
      <dsp:nvSpPr>
        <dsp:cNvPr id="0" name=""/>
        <dsp:cNvSpPr/>
      </dsp:nvSpPr>
      <dsp:spPr>
        <a:xfrm>
          <a:off x="6676922" y="2018116"/>
          <a:ext cx="2591102" cy="10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AE/ESL programs designed for students to acquire those skills </a:t>
          </a:r>
        </a:p>
      </dsp:txBody>
      <dsp:txXfrm>
        <a:off x="6676922" y="2018116"/>
        <a:ext cx="2591102" cy="1099255"/>
      </dsp:txXfrm>
    </dsp:sp>
    <dsp:sp modelId="{4585E858-04F3-4C65-8750-2BEF28A0C9E8}">
      <dsp:nvSpPr>
        <dsp:cNvPr id="0" name=""/>
        <dsp:cNvSpPr/>
      </dsp:nvSpPr>
      <dsp:spPr>
        <a:xfrm>
          <a:off x="964719" y="3990405"/>
          <a:ext cx="1099255" cy="109925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32A0E-689D-48D4-BA9C-F733D8392D63}">
      <dsp:nvSpPr>
        <dsp:cNvPr id="0" name=""/>
        <dsp:cNvSpPr/>
      </dsp:nvSpPr>
      <dsp:spPr>
        <a:xfrm>
          <a:off x="1195562" y="4221249"/>
          <a:ext cx="637568" cy="6375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46C8E-35A4-454B-BE5B-1119A44759CC}">
      <dsp:nvSpPr>
        <dsp:cNvPr id="0" name=""/>
        <dsp:cNvSpPr/>
      </dsp:nvSpPr>
      <dsp:spPr>
        <a:xfrm>
          <a:off x="2299529" y="3990405"/>
          <a:ext cx="2591102" cy="1099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Preparation for success in postsecondary training </a:t>
          </a:r>
        </a:p>
      </dsp:txBody>
      <dsp:txXfrm>
        <a:off x="2299529" y="3990405"/>
        <a:ext cx="2591102" cy="10992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39241-EF4A-4C44-B823-22C78C682C81}">
      <dsp:nvSpPr>
        <dsp:cNvPr id="0" name=""/>
        <dsp:cNvSpPr/>
      </dsp:nvSpPr>
      <dsp:spPr>
        <a:xfrm rot="5400000">
          <a:off x="4262092" y="3972028"/>
          <a:ext cx="3872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72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C3D1B-6829-4967-9800-96397A00F838}">
      <dsp:nvSpPr>
        <dsp:cNvPr id="0" name=""/>
        <dsp:cNvSpPr/>
      </dsp:nvSpPr>
      <dsp:spPr>
        <a:xfrm rot="16200000">
          <a:off x="4273663" y="2356424"/>
          <a:ext cx="3640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08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BAC49-A846-4112-BFCD-A525C87F8D6A}">
      <dsp:nvSpPr>
        <dsp:cNvPr id="0" name=""/>
        <dsp:cNvSpPr/>
      </dsp:nvSpPr>
      <dsp:spPr>
        <a:xfrm>
          <a:off x="3830156" y="2538468"/>
          <a:ext cx="1251100" cy="12399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Curriculum</a:t>
          </a:r>
        </a:p>
      </dsp:txBody>
      <dsp:txXfrm>
        <a:off x="3890685" y="2598997"/>
        <a:ext cx="1130042" cy="1118887"/>
      </dsp:txXfrm>
    </dsp:sp>
    <dsp:sp modelId="{A0068C1B-A0FB-4F2A-98BB-699D21A97C0D}">
      <dsp:nvSpPr>
        <dsp:cNvPr id="0" name=""/>
        <dsp:cNvSpPr/>
      </dsp:nvSpPr>
      <dsp:spPr>
        <a:xfrm>
          <a:off x="3386857" y="-11367"/>
          <a:ext cx="2137698" cy="218574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AE and ESL Content Standards</a:t>
          </a:r>
        </a:p>
      </dsp:txBody>
      <dsp:txXfrm>
        <a:off x="3491211" y="92987"/>
        <a:ext cx="1928990" cy="1977040"/>
      </dsp:txXfrm>
    </dsp:sp>
    <dsp:sp modelId="{99E8EB9A-4488-47C2-BAA8-653032053103}">
      <dsp:nvSpPr>
        <dsp:cNvPr id="0" name=""/>
        <dsp:cNvSpPr/>
      </dsp:nvSpPr>
      <dsp:spPr>
        <a:xfrm>
          <a:off x="4043909" y="4165643"/>
          <a:ext cx="823594" cy="8235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Lessons</a:t>
          </a:r>
        </a:p>
      </dsp:txBody>
      <dsp:txXfrm>
        <a:off x="4084114" y="4205848"/>
        <a:ext cx="743184" cy="743184"/>
      </dsp:txXfrm>
    </dsp:sp>
    <dsp:sp modelId="{2A6D9C72-8685-41A9-8AAF-4D822673B2B1}">
      <dsp:nvSpPr>
        <dsp:cNvPr id="0" name=""/>
        <dsp:cNvSpPr/>
      </dsp:nvSpPr>
      <dsp:spPr>
        <a:xfrm rot="5400000">
          <a:off x="4209570" y="5235374"/>
          <a:ext cx="4922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92272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56641-E1E9-4DC1-A369-BAF473858F61}">
      <dsp:nvSpPr>
        <dsp:cNvPr id="0" name=""/>
        <dsp:cNvSpPr/>
      </dsp:nvSpPr>
      <dsp:spPr>
        <a:xfrm>
          <a:off x="4043909" y="5481510"/>
          <a:ext cx="823594" cy="8235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Activities </a:t>
          </a:r>
        </a:p>
      </dsp:txBody>
      <dsp:txXfrm>
        <a:off x="4084114" y="5521715"/>
        <a:ext cx="743184" cy="743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9EB2-397D-425F-AC55-ED048025E7C2}">
      <dsp:nvSpPr>
        <dsp:cNvPr id="0" name=""/>
        <dsp:cNvSpPr/>
      </dsp:nvSpPr>
      <dsp:spPr>
        <a:xfrm>
          <a:off x="1408596" y="2241"/>
          <a:ext cx="3343734" cy="2006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 standards define what all students are expected to know and be able to do, </a:t>
          </a:r>
          <a:r>
            <a:rPr lang="en-US" sz="2000" b="1" i="0" kern="1200" dirty="0"/>
            <a:t>NOT</a:t>
          </a:r>
          <a:r>
            <a:rPr lang="en-US" sz="2000" b="0" i="0" kern="1200" dirty="0"/>
            <a:t> how teachers should teach.</a:t>
          </a:r>
          <a:endParaRPr lang="en-US" sz="2000" kern="1200" dirty="0"/>
        </a:p>
      </dsp:txBody>
      <dsp:txXfrm>
        <a:off x="1408596" y="2241"/>
        <a:ext cx="3343734" cy="2006240"/>
      </dsp:txXfrm>
    </dsp:sp>
    <dsp:sp modelId="{D3719893-8F31-458B-8F54-5378E4D531D9}">
      <dsp:nvSpPr>
        <dsp:cNvPr id="0" name=""/>
        <dsp:cNvSpPr/>
      </dsp:nvSpPr>
      <dsp:spPr>
        <a:xfrm>
          <a:off x="5086704" y="2241"/>
          <a:ext cx="3343734" cy="2006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they </a:t>
          </a:r>
          <a:r>
            <a:rPr lang="en-US" sz="2000" b="1" i="0" kern="1200"/>
            <a:t>DO NOT</a:t>
          </a:r>
          <a:r>
            <a:rPr lang="en-US" sz="2000" b="0" i="0" kern="1200"/>
            <a:t> enumerate all or even most of the content that students should learn.</a:t>
          </a:r>
          <a:endParaRPr lang="en-US" sz="2000" kern="1200"/>
        </a:p>
      </dsp:txBody>
      <dsp:txXfrm>
        <a:off x="5086704" y="2241"/>
        <a:ext cx="3343734" cy="2006240"/>
      </dsp:txXfrm>
    </dsp:sp>
    <dsp:sp modelId="{3E9C4D05-05A3-4DBD-8B92-08A3DAED15CF}">
      <dsp:nvSpPr>
        <dsp:cNvPr id="0" name=""/>
        <dsp:cNvSpPr/>
      </dsp:nvSpPr>
      <dsp:spPr>
        <a:xfrm>
          <a:off x="1408596" y="2342855"/>
          <a:ext cx="3343734" cy="2006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they </a:t>
          </a:r>
          <a:r>
            <a:rPr lang="en-US" sz="2000" b="1" i="0" kern="1200"/>
            <a:t>DO NOT</a:t>
          </a:r>
          <a:r>
            <a:rPr lang="en-US" sz="2000" b="0" i="0" kern="1200"/>
            <a:t> describe all that can or should be taught.</a:t>
          </a:r>
          <a:endParaRPr lang="en-US" sz="2000" kern="1200"/>
        </a:p>
      </dsp:txBody>
      <dsp:txXfrm>
        <a:off x="1408596" y="2342855"/>
        <a:ext cx="3343734" cy="2006240"/>
      </dsp:txXfrm>
    </dsp:sp>
    <dsp:sp modelId="{2B359BB4-2109-4FB8-99B1-A8E649E8C37B}">
      <dsp:nvSpPr>
        <dsp:cNvPr id="0" name=""/>
        <dsp:cNvSpPr/>
      </dsp:nvSpPr>
      <dsp:spPr>
        <a:xfrm>
          <a:off x="5086704" y="2342855"/>
          <a:ext cx="3343734" cy="20062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It is beyond the scope of the standards to define the full range of supports appropriate for students whose first language is not English, and those with special needs.</a:t>
          </a:r>
          <a:endParaRPr lang="en-US" sz="2000" kern="1200" dirty="0"/>
        </a:p>
      </dsp:txBody>
      <dsp:txXfrm>
        <a:off x="5086704" y="2342855"/>
        <a:ext cx="3343734" cy="2006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35B74-1DA4-410C-9DF5-37BB47FB83AB}">
      <dsp:nvSpPr>
        <dsp:cNvPr id="0" name=""/>
        <dsp:cNvSpPr/>
      </dsp:nvSpPr>
      <dsp:spPr>
        <a:xfrm>
          <a:off x="0" y="177114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Planning of IET </a:t>
          </a:r>
        </a:p>
      </dsp:txBody>
      <dsp:txXfrm>
        <a:off x="0" y="177114"/>
        <a:ext cx="3074698" cy="1844819"/>
      </dsp:txXfrm>
    </dsp:sp>
    <dsp:sp modelId="{C2ED7C86-63E4-4F26-B193-4B8ABA292FE1}">
      <dsp:nvSpPr>
        <dsp:cNvPr id="0" name=""/>
        <dsp:cNvSpPr/>
      </dsp:nvSpPr>
      <dsp:spPr>
        <a:xfrm>
          <a:off x="3382168" y="177114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HSE courses and instruction </a:t>
          </a:r>
        </a:p>
      </dsp:txBody>
      <dsp:txXfrm>
        <a:off x="3382168" y="177114"/>
        <a:ext cx="3074698" cy="1844819"/>
      </dsp:txXfrm>
    </dsp:sp>
    <dsp:sp modelId="{8E14FEFD-2C8E-47B8-8CFC-75AC1334B638}">
      <dsp:nvSpPr>
        <dsp:cNvPr id="0" name=""/>
        <dsp:cNvSpPr/>
      </dsp:nvSpPr>
      <dsp:spPr>
        <a:xfrm>
          <a:off x="6764337" y="177114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ESL instruction</a:t>
          </a:r>
        </a:p>
      </dsp:txBody>
      <dsp:txXfrm>
        <a:off x="6764337" y="177114"/>
        <a:ext cx="3074698" cy="1844819"/>
      </dsp:txXfrm>
    </dsp:sp>
    <dsp:sp modelId="{96EBCE5C-CD10-4001-9C15-0A57AB290B66}">
      <dsp:nvSpPr>
        <dsp:cNvPr id="0" name=""/>
        <dsp:cNvSpPr/>
      </dsp:nvSpPr>
      <dsp:spPr>
        <a:xfrm>
          <a:off x="0" y="2329403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IELCE instruction </a:t>
          </a:r>
        </a:p>
      </dsp:txBody>
      <dsp:txXfrm>
        <a:off x="0" y="2329403"/>
        <a:ext cx="3074698" cy="1844819"/>
      </dsp:txXfrm>
    </dsp:sp>
    <dsp:sp modelId="{76AF37C8-06E0-44AD-95DC-607C114D3B23}">
      <dsp:nvSpPr>
        <dsp:cNvPr id="0" name=""/>
        <dsp:cNvSpPr/>
      </dsp:nvSpPr>
      <dsp:spPr>
        <a:xfrm>
          <a:off x="3382168" y="2329403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Family literacy</a:t>
          </a:r>
        </a:p>
      </dsp:txBody>
      <dsp:txXfrm>
        <a:off x="3382168" y="2329403"/>
        <a:ext cx="3074698" cy="1844819"/>
      </dsp:txXfrm>
    </dsp:sp>
    <dsp:sp modelId="{9185AF09-BF45-4D93-B2FA-E62709AA473B}">
      <dsp:nvSpPr>
        <dsp:cNvPr id="0" name=""/>
        <dsp:cNvSpPr/>
      </dsp:nvSpPr>
      <dsp:spPr>
        <a:xfrm>
          <a:off x="6764337" y="2329403"/>
          <a:ext cx="3074698" cy="18448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Workplace literacy </a:t>
          </a:r>
        </a:p>
      </dsp:txBody>
      <dsp:txXfrm>
        <a:off x="6764337" y="2329403"/>
        <a:ext cx="3074698" cy="184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BC4E0-4154-49E1-ABAB-953E0B2EDC0A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AECAA-F212-40C6-B7BB-F6E8144AE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3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6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0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0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4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5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1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u="sng" dirty="0">
              <a:latin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4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2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1D2125"/>
              </a:solidFill>
              <a:effectLst/>
              <a:latin typeface="-apple-syste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1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9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10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3AECAA-F212-40C6-B7BB-F6E8144AE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3CE8-36F4-4B9F-B2C2-84AE08779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0FDE69-1B7E-4DF2-831E-8C8B5B54D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426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1DE1-AF17-4460-B985-32CDFDA8E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B9AC35-549C-46D8-ACF8-A0FB11873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161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0EC232-FF2B-4A00-A3A7-DD41B654B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56440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79470-563A-43C6-BC32-7FFE44CA2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984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-2" y="0"/>
            <a:ext cx="12192000" cy="6456419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2888055"/>
            <a:ext cx="10572000" cy="1532143"/>
          </a:xfrm>
        </p:spPr>
        <p:txBody>
          <a:bodyPr/>
          <a:lstStyle>
            <a:lvl1pPr algn="ctr">
              <a:defRPr sz="5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DF901DC-266A-4C56-AA0E-3A5F51A9A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9413" y="401581"/>
            <a:ext cx="2813173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8AFAE-5947-49DC-8E96-65CDE960C22F}"/>
              </a:ext>
            </a:extLst>
          </p:cNvPr>
          <p:cNvSpPr txBox="1"/>
          <p:nvPr userDrawn="1"/>
        </p:nvSpPr>
        <p:spPr>
          <a:xfrm>
            <a:off x="3289424" y="6222887"/>
            <a:ext cx="5613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>
                <a:latin typeface="Calibri Light" panose="020F0302020204030204" pitchFamily="34" charset="0"/>
                <a:cs typeface="Calibri Light" panose="020F0302020204030204" pitchFamily="34" charset="0"/>
              </a:rPr>
              <a:t>We were built for this moment</a:t>
            </a:r>
          </a:p>
        </p:txBody>
      </p:sp>
    </p:spTree>
    <p:extLst>
      <p:ext uri="{BB962C8B-B14F-4D97-AF65-F5344CB8AC3E}">
        <p14:creationId xmlns:p14="http://schemas.microsoft.com/office/powerpoint/2010/main" val="79940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4DA7965-24B4-4FA3-8670-80509B4E8A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6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5FC6F07-7BFC-4382-851D-51E0CDB5C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2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58117F5-0A38-4A79-B0EB-E42BBCFB7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94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8E215B40-9BA1-4A10-AC27-547BCA697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9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8EA5B4F-A31A-4006-9233-B94B6D011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9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C040225-0FB1-4145-817A-4DB8AF560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8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FD6F59-A587-4266-8283-CFAC78B0B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DF68-9568-4189-9B92-960DB74E3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C8122-35DE-469C-9C4E-B96395E0A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585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23D4D0A-4291-45AC-AC4A-0DDA954DB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81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B06A2DD-FE4F-4618-A91A-51B7C596C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28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0" cap="none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D67AD30-992E-426E-9277-2B2456EC7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5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4F5EC094-CBFA-476D-A958-37100BD56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8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0D6727-2855-472C-9651-F762CDAF11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0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13E444-D9F5-402C-A9FD-78015E7D4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2684" y="6087158"/>
            <a:ext cx="140658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5378-5A98-487F-A1F4-F2A5F36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38DAC-EB76-4E6E-B0D6-E8071666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00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5FC7-261F-43DD-AE92-F14C9CA49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0F224-2524-4356-BB1B-A9AB7B192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9D782-8227-46F8-ABBC-0050A4AEE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472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0109-51E0-4E60-826B-8151522D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479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6BB0-C5E6-4A53-84AF-BED73BDAB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9485-E5E8-4005-BD8D-56364AD98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F3524-7169-47E0-B0A3-2476142BC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F330B-FDD1-426D-B26A-15DE2E206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16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C54B-1695-4798-8EF3-E8D374A3B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1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62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26E73-09EC-46F8-A1D5-13FE79F1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B612-FA65-43F7-8192-9EECCFCD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79418"/>
            <a:ext cx="6172200" cy="4281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38107-EAB8-4B7B-B8D3-4B93F6323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843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0A5F-B5B1-421D-B195-06EB1046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98F32-42B2-468C-A9D5-36503D5968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5600"/>
            <a:ext cx="6172200" cy="4235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5DE85-E9CC-48A0-B0F9-82560806C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27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5146A-D53D-457E-9533-855D734D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37297-B248-4A59-95E3-D0532BF6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4628" y="1574800"/>
            <a:ext cx="98390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lowchart: Data 14">
            <a:extLst>
              <a:ext uri="{FF2B5EF4-FFF2-40B4-BE49-F238E27FC236}">
                <a16:creationId xmlns:a16="http://schemas.microsoft.com/office/drawing/2014/main" id="{49CD411F-8015-432F-BC57-A8D3A615B8D6}"/>
              </a:ext>
            </a:extLst>
          </p:cNvPr>
          <p:cNvSpPr/>
          <p:nvPr userDrawn="1"/>
        </p:nvSpPr>
        <p:spPr>
          <a:xfrm>
            <a:off x="-1801081" y="0"/>
            <a:ext cx="3075709" cy="1459346"/>
          </a:xfrm>
          <a:prstGeom prst="flowChartInputOutput">
            <a:avLst/>
          </a:prstGeom>
          <a:solidFill>
            <a:srgbClr val="006CB3"/>
          </a:solidFill>
          <a:ln>
            <a:solidFill>
              <a:srgbClr val="7E92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ata 16">
            <a:extLst>
              <a:ext uri="{FF2B5EF4-FFF2-40B4-BE49-F238E27FC236}">
                <a16:creationId xmlns:a16="http://schemas.microsoft.com/office/drawing/2014/main" id="{487F3A6E-9ACF-4F66-B356-D20CC9CAE469}"/>
              </a:ext>
            </a:extLst>
          </p:cNvPr>
          <p:cNvSpPr/>
          <p:nvPr userDrawn="1"/>
        </p:nvSpPr>
        <p:spPr>
          <a:xfrm>
            <a:off x="-2470727" y="1574800"/>
            <a:ext cx="3075709" cy="1459346"/>
          </a:xfrm>
          <a:prstGeom prst="flowChartInputOutput">
            <a:avLst/>
          </a:prstGeom>
          <a:solidFill>
            <a:srgbClr val="7E929F"/>
          </a:solidFill>
          <a:ln>
            <a:solidFill>
              <a:srgbClr val="006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C87748F5-9DF8-4A3B-966B-F4749CE440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06" y="557786"/>
            <a:ext cx="13111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1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diagramLayout" Target="../diagrams/layout3.xml"/><Relationship Id="rId9" Type="http://schemas.openxmlformats.org/officeDocument/2006/relationships/hyperlink" Target="https://www.elitetexas.org/resources-sl/implementing-structured-data-meetings-for-english-learn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4185-317E-488B-9E43-9E93636D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0" y="3155093"/>
            <a:ext cx="10572000" cy="886086"/>
          </a:xfrm>
        </p:spPr>
        <p:txBody>
          <a:bodyPr/>
          <a:lstStyle/>
          <a:p>
            <a:r>
              <a:rPr lang="en-US" dirty="0">
                <a:latin typeface="Calibri Light"/>
                <a:cs typeface="Calibri Light"/>
              </a:rPr>
              <a:t>Overview of Adult Education Content Standards </a:t>
            </a:r>
          </a:p>
        </p:txBody>
      </p:sp>
    </p:spTree>
    <p:extLst>
      <p:ext uri="{BB962C8B-B14F-4D97-AF65-F5344CB8AC3E}">
        <p14:creationId xmlns:p14="http://schemas.microsoft.com/office/powerpoint/2010/main" val="384561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6518B8-92D6-57A3-D346-937B96A7F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687403"/>
              </p:ext>
            </p:extLst>
          </p:nvPr>
        </p:nvGraphicFramePr>
        <p:xfrm>
          <a:off x="3118909" y="411659"/>
          <a:ext cx="8911414" cy="629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Content Placeholder 4" descr="A group of people sitting at a table">
            <a:extLst>
              <a:ext uri="{FF2B5EF4-FFF2-40B4-BE49-F238E27FC236}">
                <a16:creationId xmlns:a16="http://schemas.microsoft.com/office/drawing/2014/main" id="{2DD89307-ABB6-8B5C-DB33-B13B95E2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0414" r="17069" b="2"/>
          <a:stretch/>
        </p:blipFill>
        <p:spPr>
          <a:xfrm>
            <a:off x="441276" y="2862470"/>
            <a:ext cx="3203252" cy="268998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F4A423-7F43-C9C3-F6DD-37E4AE3DF33A}"/>
              </a:ext>
            </a:extLst>
          </p:cNvPr>
          <p:cNvSpPr txBox="1"/>
          <p:nvPr/>
        </p:nvSpPr>
        <p:spPr>
          <a:xfrm>
            <a:off x="1087660" y="63258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9" tooltip="https://www.elitetexas.org/resources-sl/implementing-structured-data-meetings-for-english-learn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10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1D043-7700-48CC-692F-FC8D75CC2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/>
          <a:p>
            <a:r>
              <a:rPr lang="en-US" dirty="0"/>
              <a:t>What Aligned Standards Can 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677B-9771-F6A1-1C2F-D3A8A59D9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 a common language for AE and ESL levels</a:t>
            </a:r>
          </a:p>
          <a:p>
            <a:r>
              <a:rPr lang="en-US" dirty="0"/>
              <a:t>Assist programs with curriculum development</a:t>
            </a:r>
          </a:p>
          <a:p>
            <a:r>
              <a:rPr lang="en-US" dirty="0"/>
              <a:t>Provide guidance for new instructors</a:t>
            </a:r>
          </a:p>
          <a:p>
            <a:r>
              <a:rPr lang="en-US" dirty="0"/>
              <a:t>Ensure quality instruction through professional development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7C6-A05F-640C-8D34-A8BF4315A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</p:spPr>
        <p:txBody>
          <a:bodyPr anchor="ctr">
            <a:normAutofit/>
          </a:bodyPr>
          <a:lstStyle/>
          <a:p>
            <a:r>
              <a:rPr lang="en-US" dirty="0"/>
              <a:t>What Standards Are NOT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C0D39-A6E2-6D16-F8AA-193E55031C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40170"/>
              </p:ext>
            </p:extLst>
          </p:nvPr>
        </p:nvGraphicFramePr>
        <p:xfrm>
          <a:off x="1274628" y="1574800"/>
          <a:ext cx="98390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757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E4AD6-7BB6-184B-FFD1-20ED9A25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Can I Find the WI Content Standards?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D9665-1806-817B-7943-6B34F66FF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WIDS Repository </a:t>
            </a:r>
          </a:p>
        </p:txBody>
      </p:sp>
    </p:spTree>
    <p:extLst>
      <p:ext uri="{BB962C8B-B14F-4D97-AF65-F5344CB8AC3E}">
        <p14:creationId xmlns:p14="http://schemas.microsoft.com/office/powerpoint/2010/main" val="66701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206-0365-C5F4-1643-D2BCE288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</p:spPr>
        <p:txBody>
          <a:bodyPr anchor="ctr">
            <a:normAutofit/>
          </a:bodyPr>
          <a:lstStyle/>
          <a:p>
            <a:r>
              <a:rPr lang="en-US" dirty="0"/>
              <a:t>How to use the Content Standards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5E8CEB0-9C9B-87B0-4E3D-169F8AC49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51090"/>
              </p:ext>
            </p:extLst>
          </p:nvPr>
        </p:nvGraphicFramePr>
        <p:xfrm>
          <a:off x="1274628" y="1574800"/>
          <a:ext cx="98390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0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7DC8-670A-C719-4D4C-C9BABA84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5BFFE7-1783-639A-C768-FDD912711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303" y="1155032"/>
            <a:ext cx="10316579" cy="4771106"/>
          </a:xfrm>
        </p:spPr>
      </p:pic>
    </p:spTree>
    <p:extLst>
      <p:ext uri="{BB962C8B-B14F-4D97-AF65-F5344CB8AC3E}">
        <p14:creationId xmlns:p14="http://schemas.microsoft.com/office/powerpoint/2010/main" val="88922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7681-D69F-2395-77F4-A94FF3C1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Aligned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8142-6544-E7BF-73B5-DFB07DC03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TSTM</a:t>
            </a:r>
          </a:p>
          <a:p>
            <a:r>
              <a:rPr lang="en-US" i="1" dirty="0"/>
              <a:t>Burlington English</a:t>
            </a:r>
          </a:p>
          <a:p>
            <a:r>
              <a:rPr lang="en-US" i="1" dirty="0"/>
              <a:t>Aztec</a:t>
            </a:r>
          </a:p>
          <a:p>
            <a:r>
              <a:rPr lang="en-US" i="1" dirty="0"/>
              <a:t>GED Ready</a:t>
            </a:r>
          </a:p>
          <a:p>
            <a:r>
              <a:rPr lang="en-US" i="1" dirty="0"/>
              <a:t>Venture</a:t>
            </a:r>
          </a:p>
          <a:p>
            <a:r>
              <a:rPr lang="en-US" dirty="0"/>
              <a:t>Ensure new staff receive training on how to use content standards </a:t>
            </a:r>
          </a:p>
          <a:p>
            <a:r>
              <a:rPr lang="en-US" dirty="0"/>
              <a:t>Ensure that the curricula are standards aligned</a:t>
            </a:r>
          </a:p>
          <a:p>
            <a:r>
              <a:rPr lang="en-US" dirty="0"/>
              <a:t>Ensure that OER materials are standards aligned</a:t>
            </a:r>
          </a:p>
          <a:p>
            <a:r>
              <a:rPr lang="en-US" dirty="0"/>
              <a:t>Consider reviewing lesson plans to ensure alignment to the WI Adult Education and ESL Content Standards –</a:t>
            </a:r>
          </a:p>
          <a:p>
            <a:pPr lvl="1"/>
            <a:r>
              <a:rPr lang="en-US" dirty="0"/>
              <a:t>Collaborative lesson planning and modification ( Standards in Action )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6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300C-8515-E173-7333-3215FF71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CC98-0170-CE0C-7893-6D185E2F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AE/ESL Content Standards are meant to be a basis for curriculum design, instructional materials, and assessment strategies, how can programs and instructors use these standards effectively to ensure quality instruction? </a:t>
            </a:r>
          </a:p>
          <a:p>
            <a:r>
              <a:rPr lang="en-US" dirty="0"/>
              <a:t>How do your programs use the content standards when developing or choosing curriculum or designing lessons? </a:t>
            </a:r>
          </a:p>
          <a:p>
            <a:r>
              <a:rPr lang="en-US" dirty="0"/>
              <a:t>What are challenges of using the content standards in AE/ESL instruction? </a:t>
            </a:r>
          </a:p>
          <a:p>
            <a:r>
              <a:rPr lang="en-US" dirty="0"/>
              <a:t>What resources or training would be helpful to your program? </a:t>
            </a:r>
          </a:p>
        </p:txBody>
      </p:sp>
    </p:spTree>
    <p:extLst>
      <p:ext uri="{BB962C8B-B14F-4D97-AF65-F5344CB8AC3E}">
        <p14:creationId xmlns:p14="http://schemas.microsoft.com/office/powerpoint/2010/main" val="23326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E077-E7BC-AD53-09EE-CFB9DADF3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Timeline of AEFLA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E46B-AC8E-A213-B4CF-2E540A59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1" y="1574800"/>
            <a:ext cx="10209203" cy="4351338"/>
          </a:xfrm>
        </p:spPr>
        <p:txBody>
          <a:bodyPr>
            <a:normAutofit/>
          </a:bodyPr>
          <a:lstStyle/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April 15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- Overview of AEFLA, Eligibility, &amp; WTCS Grant Manager Partnership​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April 22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AEFLA Assessment Policy &amp; Alternative Placement​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April 29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WIDS &amp; Course Content Standards​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 6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– Program Design Foundations​ e.g., program orientations, Integrated Education &amp; Training, etc.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 13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AEFLA Performance Accountability​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SzPts val="1000"/>
              <a:tabLst>
                <a:tab pos="457200" algn="l"/>
              </a:tabLst>
            </a:pPr>
            <a:r>
              <a:rPr lang="en-US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May 20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– AEFLA Fiscal &amp; Grant Management​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en-US" sz="40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4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F9E8-50D5-84F4-8B13-51AB327F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</p:spPr>
        <p:txBody>
          <a:bodyPr anchor="ctr">
            <a:normAutofit/>
          </a:bodyPr>
          <a:lstStyle/>
          <a:p>
            <a:r>
              <a:rPr lang="en-US" dirty="0"/>
              <a:t>Todays 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ADC6F0-6520-21C4-21A7-D3B8A833F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990178"/>
              </p:ext>
            </p:extLst>
          </p:nvPr>
        </p:nvGraphicFramePr>
        <p:xfrm>
          <a:off x="1274628" y="1574800"/>
          <a:ext cx="983903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87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374E-93C1-1B91-08BC-8C7F67CA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</p:spPr>
        <p:txBody>
          <a:bodyPr anchor="ctr">
            <a:normAutofit/>
          </a:bodyPr>
          <a:lstStyle/>
          <a:p>
            <a:r>
              <a:rPr lang="en-US" dirty="0"/>
              <a:t>Standards Based Education</a:t>
            </a: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DB4BAFA3-E893-7844-BBE4-93327DF49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008F9-20DF-E14A-AF7A-8C130911D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4708" y="1663547"/>
            <a:ext cx="6319092" cy="4513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0" i="0" dirty="0">
                <a:effectLst/>
              </a:rPr>
              <a:t>The federal Workforce Innovation and Opportunity Act (WIOA) requires an eligible education provider agency to indicate </a:t>
            </a:r>
            <a:r>
              <a:rPr lang="en-US" sz="1800" b="1" i="0" dirty="0">
                <a:effectLst/>
              </a:rPr>
              <a:t>how it will align content standards for adult education with state-adopted challenging academic content standards</a:t>
            </a:r>
            <a:r>
              <a:rPr lang="en-US" sz="1800" b="0" i="0" dirty="0">
                <a:effectLst/>
              </a:rPr>
              <a:t>.</a:t>
            </a:r>
          </a:p>
          <a:p>
            <a:pPr>
              <a:buNone/>
            </a:pPr>
            <a:r>
              <a:rPr lang="en-US" sz="1800" b="0" i="0" dirty="0">
                <a:effectLst/>
              </a:rPr>
              <a:t>In addition, WIOA Section 223 (State Leadership Activities) includes the need for:</a:t>
            </a:r>
          </a:p>
          <a:p>
            <a:pPr marL="571500" indent="-571500">
              <a:buAutoNum type="romanUcParenBoth"/>
            </a:pPr>
            <a:r>
              <a:rPr lang="en-US" sz="1800" b="0" i="0" dirty="0">
                <a:effectLst/>
              </a:rPr>
              <a:t>Identifying curriculum frameworks and </a:t>
            </a:r>
            <a:r>
              <a:rPr lang="en-US" sz="1800" b="1" i="0" dirty="0">
                <a:effectLst/>
              </a:rPr>
              <a:t>aligning rigorous content standards</a:t>
            </a:r>
            <a:r>
              <a:rPr lang="en-US" sz="1800" b="0" i="0" dirty="0">
                <a:effectLst/>
              </a:rPr>
              <a:t> that— </a:t>
            </a:r>
          </a:p>
          <a:p>
            <a:pPr marL="571500" indent="-571500">
              <a:buAutoNum type="romanLcParenBoth"/>
            </a:pPr>
            <a:r>
              <a:rPr lang="en-US" sz="1800" b="0" i="0" dirty="0">
                <a:effectLst/>
              </a:rPr>
              <a:t>specify what adult learners should know and be able to do in the areas of reading and language arts, mathematics, and English language acquisition; and </a:t>
            </a:r>
          </a:p>
          <a:p>
            <a:pPr marL="0" indent="0">
              <a:buNone/>
            </a:pPr>
            <a:r>
              <a:rPr lang="en-US" sz="1800" b="0" i="0" dirty="0">
                <a:effectLst/>
              </a:rPr>
              <a:t>(ii) take into consideration the following: state-adopted academic standards.</a:t>
            </a:r>
          </a:p>
        </p:txBody>
      </p:sp>
    </p:spTree>
    <p:extLst>
      <p:ext uri="{BB962C8B-B14F-4D97-AF65-F5344CB8AC3E}">
        <p14:creationId xmlns:p14="http://schemas.microsoft.com/office/powerpoint/2010/main" val="153773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4DA2C-E88F-34C5-CC17-DDF0F121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0C9C-5B2F-9498-DB14-E2A0F9F1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25" y="1574800"/>
            <a:ext cx="5152913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i="0" dirty="0">
                <a:solidFill>
                  <a:srgbClr val="1D2125"/>
                </a:solidFill>
                <a:effectLst/>
                <a:latin typeface="-apple-system"/>
              </a:rPr>
              <a:t>WI has developed content standards for adult education, and all state-funded adult education programs are required to integrate these standards into their curriculum and their instructional practice. </a:t>
            </a:r>
          </a:p>
          <a:p>
            <a:pPr>
              <a:buNone/>
            </a:pPr>
            <a:r>
              <a:rPr lang="en-US" dirty="0"/>
              <a:t>Programs are required to:</a:t>
            </a:r>
          </a:p>
          <a:p>
            <a:r>
              <a:rPr lang="en-US" dirty="0"/>
              <a:t>Align content standards for adult education with state – adopted academic standards </a:t>
            </a:r>
          </a:p>
          <a:p>
            <a:r>
              <a:rPr lang="en-US" dirty="0"/>
              <a:t>Implement instructional activities based on rigorous research;</a:t>
            </a:r>
          </a:p>
          <a:p>
            <a:endParaRPr lang="en-US" dirty="0"/>
          </a:p>
        </p:txBody>
      </p:sp>
      <p:pic>
        <p:nvPicPr>
          <p:cNvPr id="4" name="Picture 2" descr="Workforce Innovation and Opportunity ...">
            <a:extLst>
              <a:ext uri="{FF2B5EF4-FFF2-40B4-BE49-F238E27FC236}">
                <a16:creationId xmlns:a16="http://schemas.microsoft.com/office/drawing/2014/main" id="{B266296F-892E-5063-CDDD-60368C85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492" y="2486211"/>
            <a:ext cx="5046819" cy="16953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28710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48BC2-AD6A-153E-0F02-C7C68BD3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28" y="559089"/>
            <a:ext cx="8432790" cy="900257"/>
          </a:xfrm>
        </p:spPr>
        <p:txBody>
          <a:bodyPr anchor="ctr">
            <a:normAutofit/>
          </a:bodyPr>
          <a:lstStyle/>
          <a:p>
            <a:r>
              <a:rPr lang="en-US" dirty="0"/>
              <a:t>Why Standards Based Education?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64E5AD-B01D-AC31-3DF5-B37A405D1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032401"/>
              </p:ext>
            </p:extLst>
          </p:nvPr>
        </p:nvGraphicFramePr>
        <p:xfrm>
          <a:off x="1274628" y="1574799"/>
          <a:ext cx="10232744" cy="513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24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9FF-894F-8087-1736-5D4E80B1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1BE18-AF91-895E-3610-9A598FDA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English language acquisition programs must also help ELLs obtain a high school diploma or its recognized equivalent and support them as they move toward further education, training, or employment. </a:t>
            </a:r>
          </a:p>
          <a:p>
            <a:r>
              <a:rPr lang="en-US" dirty="0"/>
              <a:t>These programs must promote college and career readiness for adults </a:t>
            </a:r>
          </a:p>
        </p:txBody>
      </p:sp>
    </p:spTree>
    <p:extLst>
      <p:ext uri="{BB962C8B-B14F-4D97-AF65-F5344CB8AC3E}">
        <p14:creationId xmlns:p14="http://schemas.microsoft.com/office/powerpoint/2010/main" val="190006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804B5B6-4AC4-35F7-88B6-CE6AA052BA11}"/>
              </a:ext>
            </a:extLst>
          </p:cNvPr>
          <p:cNvSpPr/>
          <p:nvPr/>
        </p:nvSpPr>
        <p:spPr>
          <a:xfrm>
            <a:off x="4127975" y="510974"/>
            <a:ext cx="2872290" cy="3124863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 English Language Proficiency Standards ( ELPS)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C057B5CE-9DF3-C43B-C821-73E01C29FB62}"/>
              </a:ext>
            </a:extLst>
          </p:cNvPr>
          <p:cNvSpPr/>
          <p:nvPr/>
        </p:nvSpPr>
        <p:spPr>
          <a:xfrm>
            <a:off x="7111884" y="1447141"/>
            <a:ext cx="1275652" cy="641293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76E36E8-83E2-044D-2F20-8B5217C39414}"/>
              </a:ext>
            </a:extLst>
          </p:cNvPr>
          <p:cNvSpPr/>
          <p:nvPr/>
        </p:nvSpPr>
        <p:spPr>
          <a:xfrm>
            <a:off x="8387536" y="805679"/>
            <a:ext cx="2115047" cy="1924216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NRS Functioning Levels for ESL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822F4C1-FE36-D6BF-EC42-F0075B9E42EA}"/>
              </a:ext>
            </a:extLst>
          </p:cNvPr>
          <p:cNvSpPr/>
          <p:nvPr/>
        </p:nvSpPr>
        <p:spPr>
          <a:xfrm>
            <a:off x="9663188" y="2729895"/>
            <a:ext cx="2115047" cy="1924216"/>
          </a:xfrm>
          <a:prstGeom prst="flowChartConnector">
            <a:avLst/>
          </a:prstGeom>
          <a:solidFill>
            <a:srgbClr val="7E92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ESL Assessments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67BCC14-7932-1846-7721-3E20C5E2FE2A}"/>
              </a:ext>
            </a:extLst>
          </p:cNvPr>
          <p:cNvSpPr/>
          <p:nvPr/>
        </p:nvSpPr>
        <p:spPr>
          <a:xfrm rot="19964244">
            <a:off x="2899196" y="2620231"/>
            <a:ext cx="1057524" cy="51683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B614554-C4D5-4D02-5FC0-B1277B832A5B}"/>
              </a:ext>
            </a:extLst>
          </p:cNvPr>
          <p:cNvSpPr/>
          <p:nvPr/>
        </p:nvSpPr>
        <p:spPr>
          <a:xfrm>
            <a:off x="743512" y="2878648"/>
            <a:ext cx="2115047" cy="1924216"/>
          </a:xfrm>
          <a:prstGeom prst="flowChartConnector">
            <a:avLst/>
          </a:prstGeom>
          <a:solidFill>
            <a:srgbClr val="989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2018-19 WI ESL Content Standards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576C6-9A2C-62C7-349E-E308C9BBA80C}"/>
              </a:ext>
            </a:extLst>
          </p:cNvPr>
          <p:cNvSpPr txBox="1"/>
          <p:nvPr/>
        </p:nvSpPr>
        <p:spPr>
          <a:xfrm>
            <a:off x="1672389" y="5087693"/>
            <a:ext cx="757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Preparing Adult English Language Learners for Rigorous College and Career Readiness Standards, 2015-2018</a:t>
            </a:r>
          </a:p>
        </p:txBody>
      </p:sp>
    </p:spTree>
    <p:extLst>
      <p:ext uri="{BB962C8B-B14F-4D97-AF65-F5344CB8AC3E}">
        <p14:creationId xmlns:p14="http://schemas.microsoft.com/office/powerpoint/2010/main" val="32965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A264D-D4EA-AE20-880A-F900925B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775" y="662259"/>
            <a:ext cx="3410173" cy="333856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2013 College and Career Readiness Standards for Adult Education </a:t>
            </a: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C4C2B3B4-66D9-9F5F-1F85-DC55C0273BCA}"/>
              </a:ext>
            </a:extLst>
          </p:cNvPr>
          <p:cNvSpPr/>
          <p:nvPr/>
        </p:nvSpPr>
        <p:spPr>
          <a:xfrm rot="20868191">
            <a:off x="2776580" y="3034104"/>
            <a:ext cx="1291172" cy="516834"/>
          </a:xfrm>
          <a:prstGeom prst="leftArrow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C02DF39-B586-DBE1-B163-AE0ABA33540F}"/>
              </a:ext>
            </a:extLst>
          </p:cNvPr>
          <p:cNvSpPr/>
          <p:nvPr/>
        </p:nvSpPr>
        <p:spPr>
          <a:xfrm>
            <a:off x="552754" y="3117929"/>
            <a:ext cx="2183802" cy="1765789"/>
          </a:xfrm>
          <a:prstGeom prst="flowChartConnector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 WI Adult Education Content Standards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808F35D-2780-1F8A-8798-84B9AC1B8E7B}"/>
              </a:ext>
            </a:extLst>
          </p:cNvPr>
          <p:cNvSpPr/>
          <p:nvPr/>
        </p:nvSpPr>
        <p:spPr>
          <a:xfrm>
            <a:off x="8641064" y="1355810"/>
            <a:ext cx="2335237" cy="2194560"/>
          </a:xfrm>
          <a:prstGeom prst="flowChartConnector">
            <a:avLst/>
          </a:prstGeom>
          <a:solidFill>
            <a:srgbClr val="989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NRS Educational Functioning Levels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5E3D9B5-33F3-14A1-3F56-D2A2D00EF297}"/>
              </a:ext>
            </a:extLst>
          </p:cNvPr>
          <p:cNvSpPr/>
          <p:nvPr/>
        </p:nvSpPr>
        <p:spPr>
          <a:xfrm>
            <a:off x="9808683" y="4507771"/>
            <a:ext cx="2166425" cy="1491175"/>
          </a:xfrm>
          <a:prstGeom prst="flowChartConnector">
            <a:avLst/>
          </a:prstGeom>
          <a:solidFill>
            <a:srgbClr val="7E92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NRS Assessments </a:t>
            </a: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838B3012-8CEE-68E4-A0C1-1E64909608D0}"/>
              </a:ext>
            </a:extLst>
          </p:cNvPr>
          <p:cNvSpPr/>
          <p:nvPr/>
        </p:nvSpPr>
        <p:spPr>
          <a:xfrm>
            <a:off x="7760473" y="2331541"/>
            <a:ext cx="548640" cy="403708"/>
          </a:xfrm>
          <a:prstGeom prst="mathEqual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A4DFAF87-5E41-F17D-22A3-5BF8CDF6DA5D}"/>
              </a:ext>
            </a:extLst>
          </p:cNvPr>
          <p:cNvSpPr/>
          <p:nvPr/>
        </p:nvSpPr>
        <p:spPr>
          <a:xfrm rot="15124524">
            <a:off x="9814949" y="3770654"/>
            <a:ext cx="1067557" cy="516834"/>
          </a:xfrm>
          <a:prstGeom prst="leftArrow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9" grpId="0" animBg="1"/>
      <p:bldP spid="10" grpId="0" animBg="1"/>
      <p:bldP spid="11" grpId="0" animBg="1"/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3477B2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f334728-d4ac-46b2-bbe6-33a4af7af268">
      <UserInfo>
        <DisplayName>WTCS ABE PROGRAM GROUP Members</DisplayName>
        <AccountId>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806DD9EE7EE46B2C51133BE2FEBB2" ma:contentTypeVersion="13" ma:contentTypeDescription="Create a new document." ma:contentTypeScope="" ma:versionID="6f539530c544914871a676e8dca6b7d5">
  <xsd:schema xmlns:xsd="http://www.w3.org/2001/XMLSchema" xmlns:xs="http://www.w3.org/2001/XMLSchema" xmlns:p="http://schemas.microsoft.com/office/2006/metadata/properties" xmlns:ns2="d1152cab-7e80-4d5d-896a-a43022c26fa2" xmlns:ns3="df334728-d4ac-46b2-bbe6-33a4af7af268" targetNamespace="http://schemas.microsoft.com/office/2006/metadata/properties" ma:root="true" ma:fieldsID="c4030b9138b1ca2a06cf424fa718732f" ns2:_="" ns3:_="">
    <xsd:import namespace="d1152cab-7e80-4d5d-896a-a43022c26fa2"/>
    <xsd:import namespace="df334728-d4ac-46b2-bbe6-33a4af7af2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52cab-7e80-4d5d-896a-a43022c26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34728-d4ac-46b2-bbe6-33a4af7af2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C0F85-220F-48E3-A4C3-684A818D4DF1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df334728-d4ac-46b2-bbe6-33a4af7af268"/>
    <ds:schemaRef ds:uri="d1152cab-7e80-4d5d-896a-a43022c26fa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C2DA6EC-51F0-458A-BFDB-B9B21E087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52cab-7e80-4d5d-896a-a43022c26fa2"/>
    <ds:schemaRef ds:uri="df334728-d4ac-46b2-bbe6-33a4af7af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73620A-A9F4-4F31-B306-0106DFC247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8522</TotalTime>
  <Words>721</Words>
  <Application>Microsoft Office PowerPoint</Application>
  <PresentationFormat>Widescreen</PresentationFormat>
  <Paragraphs>95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-apple-system</vt:lpstr>
      <vt:lpstr>Aptos</vt:lpstr>
      <vt:lpstr>Arial</vt:lpstr>
      <vt:lpstr>Calibri</vt:lpstr>
      <vt:lpstr>Calibri Light</vt:lpstr>
      <vt:lpstr>Century Gothic</vt:lpstr>
      <vt:lpstr>Wingdings 2</vt:lpstr>
      <vt:lpstr>Office Theme</vt:lpstr>
      <vt:lpstr>Quotable</vt:lpstr>
      <vt:lpstr>Overview of Adult Education Content Standards </vt:lpstr>
      <vt:lpstr>Timeline of AEFLA Sessions</vt:lpstr>
      <vt:lpstr>Todays Agenda</vt:lpstr>
      <vt:lpstr>Standards Based Education</vt:lpstr>
      <vt:lpstr>State Context</vt:lpstr>
      <vt:lpstr>Why Standards Based Education? </vt:lpstr>
      <vt:lpstr>ESOL</vt:lpstr>
      <vt:lpstr>PowerPoint Presentation</vt:lpstr>
      <vt:lpstr>PowerPoint Presentation</vt:lpstr>
      <vt:lpstr>PowerPoint Presentation</vt:lpstr>
      <vt:lpstr>What Aligned Standards Can  Do</vt:lpstr>
      <vt:lpstr>What Standards Are NOT</vt:lpstr>
      <vt:lpstr>Where Can I Find the WI Content Standards?</vt:lpstr>
      <vt:lpstr>How to use the Content Standards </vt:lpstr>
      <vt:lpstr>PowerPoint Presentation</vt:lpstr>
      <vt:lpstr>Standards Aligned Curriculum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Smyth, Conor</dc:creator>
  <cp:lastModifiedBy>Konruff, Ben</cp:lastModifiedBy>
  <cp:revision>11</cp:revision>
  <dcterms:created xsi:type="dcterms:W3CDTF">2020-11-19T14:25:22Z</dcterms:created>
  <dcterms:modified xsi:type="dcterms:W3CDTF">2025-05-15T13:49:23Z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0x010100639806DD9EE7EE46B2C51133BE2FEBB2</vt:lpwstr>
  </property>
</Properties>
</file>