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3"/>
  </p:notesMasterIdLst>
  <p:sldIdLst>
    <p:sldId id="258" r:id="rId6"/>
    <p:sldId id="446" r:id="rId7"/>
    <p:sldId id="448" r:id="rId8"/>
    <p:sldId id="304" r:id="rId9"/>
    <p:sldId id="307" r:id="rId10"/>
    <p:sldId id="286" r:id="rId11"/>
    <p:sldId id="449" r:id="rId12"/>
    <p:sldId id="287" r:id="rId13"/>
    <p:sldId id="321" r:id="rId14"/>
    <p:sldId id="288" r:id="rId15"/>
    <p:sldId id="450" r:id="rId16"/>
    <p:sldId id="451" r:id="rId17"/>
    <p:sldId id="276" r:id="rId18"/>
    <p:sldId id="452" r:id="rId19"/>
    <p:sldId id="453" r:id="rId20"/>
    <p:sldId id="454" r:id="rId21"/>
    <p:sldId id="31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ruff, Ben" initials="KB" lastIdx="1" clrIdx="0">
    <p:extLst>
      <p:ext uri="{19B8F6BF-5375-455C-9EA6-DF929625EA0E}">
        <p15:presenceInfo xmlns:p15="http://schemas.microsoft.com/office/powerpoint/2012/main" userId="S::ben.konruff@wtcsystem.edu::d8253f11-d6d4-46b5-aea9-f56973e757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929F"/>
    <a:srgbClr val="006C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74419" autoAdjust="0"/>
  </p:normalViewPr>
  <p:slideViewPr>
    <p:cSldViewPr snapToGrid="0">
      <p:cViewPr varScale="1">
        <p:scale>
          <a:sx n="94" d="100"/>
          <a:sy n="94" d="100"/>
        </p:scale>
        <p:origin x="1530"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ruff, Ben" userId="d8253f11-d6d4-46b5-aea9-f56973e75775" providerId="ADAL" clId="{23C9DF11-4C3E-490C-85EB-CA79ADD1725F}"/>
    <pc:docChg chg="modSld">
      <pc:chgData name="Konruff, Ben" userId="d8253f11-d6d4-46b5-aea9-f56973e75775" providerId="ADAL" clId="{23C9DF11-4C3E-490C-85EB-CA79ADD1725F}" dt="2025-05-14T21:08:42.364" v="11" actId="6549"/>
      <pc:docMkLst>
        <pc:docMk/>
      </pc:docMkLst>
      <pc:sldChg chg="modNotesTx">
        <pc:chgData name="Konruff, Ben" userId="d8253f11-d6d4-46b5-aea9-f56973e75775" providerId="ADAL" clId="{23C9DF11-4C3E-490C-85EB-CA79ADD1725F}" dt="2025-05-14T21:08:04.315" v="0" actId="6549"/>
        <pc:sldMkLst>
          <pc:docMk/>
          <pc:sldMk cId="3845613622" sldId="258"/>
        </pc:sldMkLst>
      </pc:sldChg>
      <pc:sldChg chg="modNotesTx">
        <pc:chgData name="Konruff, Ben" userId="d8253f11-d6d4-46b5-aea9-f56973e75775" providerId="ADAL" clId="{23C9DF11-4C3E-490C-85EB-CA79ADD1725F}" dt="2025-05-14T21:08:39.584" v="10" actId="6549"/>
        <pc:sldMkLst>
          <pc:docMk/>
          <pc:sldMk cId="4033326300" sldId="276"/>
        </pc:sldMkLst>
      </pc:sldChg>
      <pc:sldChg chg="modNotesTx">
        <pc:chgData name="Konruff, Ben" userId="d8253f11-d6d4-46b5-aea9-f56973e75775" providerId="ADAL" clId="{23C9DF11-4C3E-490C-85EB-CA79ADD1725F}" dt="2025-05-14T21:08:19.475" v="5" actId="6549"/>
        <pc:sldMkLst>
          <pc:docMk/>
          <pc:sldMk cId="3713967501" sldId="286"/>
        </pc:sldMkLst>
      </pc:sldChg>
      <pc:sldChg chg="modNotesTx">
        <pc:chgData name="Konruff, Ben" userId="d8253f11-d6d4-46b5-aea9-f56973e75775" providerId="ADAL" clId="{23C9DF11-4C3E-490C-85EB-CA79ADD1725F}" dt="2025-05-14T21:08:26.362" v="7" actId="6549"/>
        <pc:sldMkLst>
          <pc:docMk/>
          <pc:sldMk cId="682229423" sldId="287"/>
        </pc:sldMkLst>
      </pc:sldChg>
      <pc:sldChg chg="modNotesTx">
        <pc:chgData name="Konruff, Ben" userId="d8253f11-d6d4-46b5-aea9-f56973e75775" providerId="ADAL" clId="{23C9DF11-4C3E-490C-85EB-CA79ADD1725F}" dt="2025-05-14T21:08:13.429" v="3" actId="6549"/>
        <pc:sldMkLst>
          <pc:docMk/>
          <pc:sldMk cId="2897479319" sldId="304"/>
        </pc:sldMkLst>
      </pc:sldChg>
      <pc:sldChg chg="modNotesTx">
        <pc:chgData name="Konruff, Ben" userId="d8253f11-d6d4-46b5-aea9-f56973e75775" providerId="ADAL" clId="{23C9DF11-4C3E-490C-85EB-CA79ADD1725F}" dt="2025-05-14T21:08:16.408" v="4" actId="6549"/>
        <pc:sldMkLst>
          <pc:docMk/>
          <pc:sldMk cId="1462494456" sldId="307"/>
        </pc:sldMkLst>
      </pc:sldChg>
      <pc:sldChg chg="modNotesTx">
        <pc:chgData name="Konruff, Ben" userId="d8253f11-d6d4-46b5-aea9-f56973e75775" providerId="ADAL" clId="{23C9DF11-4C3E-490C-85EB-CA79ADD1725F}" dt="2025-05-14T21:08:30.628" v="8" actId="6549"/>
        <pc:sldMkLst>
          <pc:docMk/>
          <pc:sldMk cId="3290009335" sldId="321"/>
        </pc:sldMkLst>
      </pc:sldChg>
      <pc:sldChg chg="modNotesTx">
        <pc:chgData name="Konruff, Ben" userId="d8253f11-d6d4-46b5-aea9-f56973e75775" providerId="ADAL" clId="{23C9DF11-4C3E-490C-85EB-CA79ADD1725F}" dt="2025-05-14T21:08:06.924" v="1" actId="6549"/>
        <pc:sldMkLst>
          <pc:docMk/>
          <pc:sldMk cId="1505947587" sldId="446"/>
        </pc:sldMkLst>
      </pc:sldChg>
      <pc:sldChg chg="modNotesTx">
        <pc:chgData name="Konruff, Ben" userId="d8253f11-d6d4-46b5-aea9-f56973e75775" providerId="ADAL" clId="{23C9DF11-4C3E-490C-85EB-CA79ADD1725F}" dt="2025-05-14T21:08:10.406" v="2" actId="6549"/>
        <pc:sldMkLst>
          <pc:docMk/>
          <pc:sldMk cId="3440879200" sldId="448"/>
        </pc:sldMkLst>
      </pc:sldChg>
      <pc:sldChg chg="modNotesTx">
        <pc:chgData name="Konruff, Ben" userId="d8253f11-d6d4-46b5-aea9-f56973e75775" providerId="ADAL" clId="{23C9DF11-4C3E-490C-85EB-CA79ADD1725F}" dt="2025-05-14T21:08:22.102" v="6" actId="6549"/>
        <pc:sldMkLst>
          <pc:docMk/>
          <pc:sldMk cId="1269022897" sldId="449"/>
        </pc:sldMkLst>
      </pc:sldChg>
      <pc:sldChg chg="modNotesTx">
        <pc:chgData name="Konruff, Ben" userId="d8253f11-d6d4-46b5-aea9-f56973e75775" providerId="ADAL" clId="{23C9DF11-4C3E-490C-85EB-CA79ADD1725F}" dt="2025-05-14T21:08:36.117" v="9" actId="6549"/>
        <pc:sldMkLst>
          <pc:docMk/>
          <pc:sldMk cId="3794165222" sldId="451"/>
        </pc:sldMkLst>
      </pc:sldChg>
      <pc:sldChg chg="modNotesTx">
        <pc:chgData name="Konruff, Ben" userId="d8253f11-d6d4-46b5-aea9-f56973e75775" providerId="ADAL" clId="{23C9DF11-4C3E-490C-85EB-CA79ADD1725F}" dt="2025-05-14T21:08:42.364" v="11" actId="6549"/>
        <pc:sldMkLst>
          <pc:docMk/>
          <pc:sldMk cId="3188165048" sldId="452"/>
        </pc:sldMkLst>
      </pc:sldChg>
    </pc:docChg>
  </pc:docChgLst>
  <pc:docChgLst>
    <pc:chgData name="Konruff, Ben" userId="d8253f11-d6d4-46b5-aea9-f56973e75775" providerId="ADAL" clId="{AB99FE00-7B7F-41C9-B2AD-25B7B98EBFDA}"/>
    <pc:docChg chg="undo custSel addSld delSld modSld sldOrd">
      <pc:chgData name="Konruff, Ben" userId="d8253f11-d6d4-46b5-aea9-f56973e75775" providerId="ADAL" clId="{AB99FE00-7B7F-41C9-B2AD-25B7B98EBFDA}" dt="2025-05-13T14:35:35.810" v="5880" actId="27636"/>
      <pc:docMkLst>
        <pc:docMk/>
      </pc:docMkLst>
      <pc:sldChg chg="delSp modSp mod modNotesTx">
        <pc:chgData name="Konruff, Ben" userId="d8253f11-d6d4-46b5-aea9-f56973e75775" providerId="ADAL" clId="{AB99FE00-7B7F-41C9-B2AD-25B7B98EBFDA}" dt="2025-05-13T13:31:18.269" v="2349"/>
        <pc:sldMkLst>
          <pc:docMk/>
          <pc:sldMk cId="3845613622" sldId="258"/>
        </pc:sldMkLst>
        <pc:spChg chg="mod">
          <ac:chgData name="Konruff, Ben" userId="d8253f11-d6d4-46b5-aea9-f56973e75775" providerId="ADAL" clId="{AB99FE00-7B7F-41C9-B2AD-25B7B98EBFDA}" dt="2025-05-12T14:44:37.020" v="149" actId="20577"/>
          <ac:spMkLst>
            <pc:docMk/>
            <pc:sldMk cId="3845613622" sldId="258"/>
            <ac:spMk id="2" creationId="{52FE4185-317E-488B-9E43-9E93636D05DE}"/>
          </ac:spMkLst>
        </pc:spChg>
      </pc:sldChg>
      <pc:sldChg chg="modSp add mod modNotesTx">
        <pc:chgData name="Konruff, Ben" userId="d8253f11-d6d4-46b5-aea9-f56973e75775" providerId="ADAL" clId="{AB99FE00-7B7F-41C9-B2AD-25B7B98EBFDA}" dt="2025-05-13T13:49:51.596" v="5357" actId="20577"/>
        <pc:sldMkLst>
          <pc:docMk/>
          <pc:sldMk cId="4033326300" sldId="276"/>
        </pc:sldMkLst>
        <pc:spChg chg="mod">
          <ac:chgData name="Konruff, Ben" userId="d8253f11-d6d4-46b5-aea9-f56973e75775" providerId="ADAL" clId="{AB99FE00-7B7F-41C9-B2AD-25B7B98EBFDA}" dt="2025-05-12T15:21:24.630" v="820" actId="14100"/>
          <ac:spMkLst>
            <pc:docMk/>
            <pc:sldMk cId="4033326300" sldId="276"/>
            <ac:spMk id="2" creationId="{86E9C44A-802F-4E87-8E3F-41C6584BB86E}"/>
          </ac:spMkLst>
        </pc:spChg>
        <pc:graphicFrameChg chg="mod">
          <ac:chgData name="Konruff, Ben" userId="d8253f11-d6d4-46b5-aea9-f56973e75775" providerId="ADAL" clId="{AB99FE00-7B7F-41C9-B2AD-25B7B98EBFDA}" dt="2025-05-12T15:32:08.428" v="1183" actId="1076"/>
          <ac:graphicFrameMkLst>
            <pc:docMk/>
            <pc:sldMk cId="4033326300" sldId="276"/>
            <ac:graphicFrameMk id="8" creationId="{A5F541B8-62B2-480F-8752-6BB439699187}"/>
          </ac:graphicFrameMkLst>
        </pc:graphicFrameChg>
      </pc:sldChg>
      <pc:sldChg chg="del">
        <pc:chgData name="Konruff, Ben" userId="d8253f11-d6d4-46b5-aea9-f56973e75775" providerId="ADAL" clId="{AB99FE00-7B7F-41C9-B2AD-25B7B98EBFDA}" dt="2025-05-12T14:42:46.625" v="31" actId="47"/>
        <pc:sldMkLst>
          <pc:docMk/>
          <pc:sldMk cId="3440941857" sldId="281"/>
        </pc:sldMkLst>
      </pc:sldChg>
      <pc:sldChg chg="add modNotesTx">
        <pc:chgData name="Konruff, Ben" userId="d8253f11-d6d4-46b5-aea9-f56973e75775" providerId="ADAL" clId="{AB99FE00-7B7F-41C9-B2AD-25B7B98EBFDA}" dt="2025-05-13T13:41:23.749" v="3938" actId="20577"/>
        <pc:sldMkLst>
          <pc:docMk/>
          <pc:sldMk cId="3713967501" sldId="286"/>
        </pc:sldMkLst>
      </pc:sldChg>
      <pc:sldChg chg="add modNotesTx">
        <pc:chgData name="Konruff, Ben" userId="d8253f11-d6d4-46b5-aea9-f56973e75775" providerId="ADAL" clId="{AB99FE00-7B7F-41C9-B2AD-25B7B98EBFDA}" dt="2025-05-13T13:43:54.497" v="4445" actId="20577"/>
        <pc:sldMkLst>
          <pc:docMk/>
          <pc:sldMk cId="682229423" sldId="287"/>
        </pc:sldMkLst>
      </pc:sldChg>
      <pc:sldChg chg="add modNotesTx">
        <pc:chgData name="Konruff, Ben" userId="d8253f11-d6d4-46b5-aea9-f56973e75775" providerId="ADAL" clId="{AB99FE00-7B7F-41C9-B2AD-25B7B98EBFDA}" dt="2025-05-13T13:45:54.376" v="4794" actId="20577"/>
        <pc:sldMkLst>
          <pc:docMk/>
          <pc:sldMk cId="1957251076" sldId="288"/>
        </pc:sldMkLst>
      </pc:sldChg>
      <pc:sldChg chg="modSp mod modNotesTx">
        <pc:chgData name="Konruff, Ben" userId="d8253f11-d6d4-46b5-aea9-f56973e75775" providerId="ADAL" clId="{AB99FE00-7B7F-41C9-B2AD-25B7B98EBFDA}" dt="2025-05-13T13:37:09.085" v="3391" actId="20577"/>
        <pc:sldMkLst>
          <pc:docMk/>
          <pc:sldMk cId="2897479319" sldId="304"/>
        </pc:sldMkLst>
        <pc:spChg chg="mod">
          <ac:chgData name="Konruff, Ben" userId="d8253f11-d6d4-46b5-aea9-f56973e75775" providerId="ADAL" clId="{AB99FE00-7B7F-41C9-B2AD-25B7B98EBFDA}" dt="2025-05-12T14:40:32.907" v="29" actId="20577"/>
          <ac:spMkLst>
            <pc:docMk/>
            <pc:sldMk cId="2897479319" sldId="304"/>
            <ac:spMk id="10" creationId="{38F02738-D5B0-D1F7-408E-9AA2127ABA1F}"/>
          </ac:spMkLst>
        </pc:spChg>
        <pc:spChg chg="mod">
          <ac:chgData name="Konruff, Ben" userId="d8253f11-d6d4-46b5-aea9-f56973e75775" providerId="ADAL" clId="{AB99FE00-7B7F-41C9-B2AD-25B7B98EBFDA}" dt="2025-05-13T13:26:19.757" v="2348" actId="20577"/>
          <ac:spMkLst>
            <pc:docMk/>
            <pc:sldMk cId="2897479319" sldId="304"/>
            <ac:spMk id="13" creationId="{D50DE8B0-25BF-B674-866F-9188FF893EE6}"/>
          </ac:spMkLst>
        </pc:spChg>
      </pc:sldChg>
      <pc:sldChg chg="del">
        <pc:chgData name="Konruff, Ben" userId="d8253f11-d6d4-46b5-aea9-f56973e75775" providerId="ADAL" clId="{AB99FE00-7B7F-41C9-B2AD-25B7B98EBFDA}" dt="2025-05-12T14:42:48.090" v="32" actId="47"/>
        <pc:sldMkLst>
          <pc:docMk/>
          <pc:sldMk cId="1201773028" sldId="305"/>
        </pc:sldMkLst>
      </pc:sldChg>
      <pc:sldChg chg="del">
        <pc:chgData name="Konruff, Ben" userId="d8253f11-d6d4-46b5-aea9-f56973e75775" providerId="ADAL" clId="{AB99FE00-7B7F-41C9-B2AD-25B7B98EBFDA}" dt="2025-05-12T15:32:55.635" v="1237" actId="47"/>
        <pc:sldMkLst>
          <pc:docMk/>
          <pc:sldMk cId="364679666" sldId="306"/>
        </pc:sldMkLst>
      </pc:sldChg>
      <pc:sldChg chg="ord modNotesTx">
        <pc:chgData name="Konruff, Ben" userId="d8253f11-d6d4-46b5-aea9-f56973e75775" providerId="ADAL" clId="{AB99FE00-7B7F-41C9-B2AD-25B7B98EBFDA}" dt="2025-05-13T13:38:42.440" v="3598" actId="20577"/>
        <pc:sldMkLst>
          <pc:docMk/>
          <pc:sldMk cId="1462494456" sldId="307"/>
        </pc:sldMkLst>
      </pc:sldChg>
      <pc:sldChg chg="del">
        <pc:chgData name="Konruff, Ben" userId="d8253f11-d6d4-46b5-aea9-f56973e75775" providerId="ADAL" clId="{AB99FE00-7B7F-41C9-B2AD-25B7B98EBFDA}" dt="2025-05-12T15:32:51.420" v="1236" actId="47"/>
        <pc:sldMkLst>
          <pc:docMk/>
          <pc:sldMk cId="445859668" sldId="308"/>
        </pc:sldMkLst>
      </pc:sldChg>
      <pc:sldChg chg="del">
        <pc:chgData name="Konruff, Ben" userId="d8253f11-d6d4-46b5-aea9-f56973e75775" providerId="ADAL" clId="{AB99FE00-7B7F-41C9-B2AD-25B7B98EBFDA}" dt="2025-05-12T15:32:49.218" v="1235" actId="47"/>
        <pc:sldMkLst>
          <pc:docMk/>
          <pc:sldMk cId="3930908693" sldId="309"/>
        </pc:sldMkLst>
      </pc:sldChg>
      <pc:sldChg chg="modSp mod modNotesTx">
        <pc:chgData name="Konruff, Ben" userId="d8253f11-d6d4-46b5-aea9-f56973e75775" providerId="ADAL" clId="{AB99FE00-7B7F-41C9-B2AD-25B7B98EBFDA}" dt="2025-05-13T13:52:07.136" v="5878" actId="6549"/>
        <pc:sldMkLst>
          <pc:docMk/>
          <pc:sldMk cId="1007536441" sldId="310"/>
        </pc:sldMkLst>
        <pc:spChg chg="mod">
          <ac:chgData name="Konruff, Ben" userId="d8253f11-d6d4-46b5-aea9-f56973e75775" providerId="ADAL" clId="{AB99FE00-7B7F-41C9-B2AD-25B7B98EBFDA}" dt="2025-05-12T15:32:45.661" v="1234" actId="20577"/>
          <ac:spMkLst>
            <pc:docMk/>
            <pc:sldMk cId="1007536441" sldId="310"/>
            <ac:spMk id="2" creationId="{67C5B9D1-FAD0-49E6-9552-3D0BE0A15F93}"/>
          </ac:spMkLst>
        </pc:spChg>
      </pc:sldChg>
      <pc:sldChg chg="add modNotesTx">
        <pc:chgData name="Konruff, Ben" userId="d8253f11-d6d4-46b5-aea9-f56973e75775" providerId="ADAL" clId="{AB99FE00-7B7F-41C9-B2AD-25B7B98EBFDA}" dt="2025-05-13T13:45:41.969" v="4793" actId="20577"/>
        <pc:sldMkLst>
          <pc:docMk/>
          <pc:sldMk cId="3290009335" sldId="321"/>
        </pc:sldMkLst>
      </pc:sldChg>
      <pc:sldChg chg="add modNotesTx">
        <pc:chgData name="Konruff, Ben" userId="d8253f11-d6d4-46b5-aea9-f56973e75775" providerId="ADAL" clId="{AB99FE00-7B7F-41C9-B2AD-25B7B98EBFDA}" dt="2025-05-13T13:31:28.039" v="2350"/>
        <pc:sldMkLst>
          <pc:docMk/>
          <pc:sldMk cId="1505947587" sldId="446"/>
        </pc:sldMkLst>
      </pc:sldChg>
      <pc:sldChg chg="modSp add modNotesTx">
        <pc:chgData name="Konruff, Ben" userId="d8253f11-d6d4-46b5-aea9-f56973e75775" providerId="ADAL" clId="{AB99FE00-7B7F-41C9-B2AD-25B7B98EBFDA}" dt="2025-05-13T13:34:06.684" v="2982" actId="20577"/>
        <pc:sldMkLst>
          <pc:docMk/>
          <pc:sldMk cId="3440879200" sldId="448"/>
        </pc:sldMkLst>
        <pc:graphicFrameChg chg="mod">
          <ac:chgData name="Konruff, Ben" userId="d8253f11-d6d4-46b5-aea9-f56973e75775" providerId="ADAL" clId="{AB99FE00-7B7F-41C9-B2AD-25B7B98EBFDA}" dt="2025-05-12T14:44:00.203" v="121" actId="20577"/>
          <ac:graphicFrameMkLst>
            <pc:docMk/>
            <pc:sldMk cId="3440879200" sldId="448"/>
            <ac:graphicFrameMk id="5" creationId="{C5ADC6F0-6520-21C4-21A7-D3B8A833F1FE}"/>
          </ac:graphicFrameMkLst>
        </pc:graphicFrameChg>
      </pc:sldChg>
      <pc:sldChg chg="add ord modNotesTx">
        <pc:chgData name="Konruff, Ben" userId="d8253f11-d6d4-46b5-aea9-f56973e75775" providerId="ADAL" clId="{AB99FE00-7B7F-41C9-B2AD-25B7B98EBFDA}" dt="2025-05-13T13:42:19.892" v="4064" actId="20577"/>
        <pc:sldMkLst>
          <pc:docMk/>
          <pc:sldMk cId="1269022897" sldId="449"/>
        </pc:sldMkLst>
      </pc:sldChg>
      <pc:sldChg chg="addSp modSp new mod">
        <pc:chgData name="Konruff, Ben" userId="d8253f11-d6d4-46b5-aea9-f56973e75775" providerId="ADAL" clId="{AB99FE00-7B7F-41C9-B2AD-25B7B98EBFDA}" dt="2025-05-12T15:04:32.145" v="805" actId="1076"/>
        <pc:sldMkLst>
          <pc:docMk/>
          <pc:sldMk cId="133917203" sldId="450"/>
        </pc:sldMkLst>
        <pc:spChg chg="mod">
          <ac:chgData name="Konruff, Ben" userId="d8253f11-d6d4-46b5-aea9-f56973e75775" providerId="ADAL" clId="{AB99FE00-7B7F-41C9-B2AD-25B7B98EBFDA}" dt="2025-05-12T15:03:44.570" v="759" actId="113"/>
          <ac:spMkLst>
            <pc:docMk/>
            <pc:sldMk cId="133917203" sldId="450"/>
            <ac:spMk id="2" creationId="{A7FE469D-1AE2-ED48-A9B2-A57C1052220D}"/>
          </ac:spMkLst>
        </pc:spChg>
        <pc:spChg chg="mod">
          <ac:chgData name="Konruff, Ben" userId="d8253f11-d6d4-46b5-aea9-f56973e75775" providerId="ADAL" clId="{AB99FE00-7B7F-41C9-B2AD-25B7B98EBFDA}" dt="2025-05-12T15:03:50.556" v="760" actId="1076"/>
          <ac:spMkLst>
            <pc:docMk/>
            <pc:sldMk cId="133917203" sldId="450"/>
            <ac:spMk id="3" creationId="{2E3E9B16-4200-0A5D-1B09-03232AC36886}"/>
          </ac:spMkLst>
        </pc:spChg>
        <pc:spChg chg="add mod">
          <ac:chgData name="Konruff, Ben" userId="d8253f11-d6d4-46b5-aea9-f56973e75775" providerId="ADAL" clId="{AB99FE00-7B7F-41C9-B2AD-25B7B98EBFDA}" dt="2025-05-12T15:04:32.145" v="805" actId="1076"/>
          <ac:spMkLst>
            <pc:docMk/>
            <pc:sldMk cId="133917203" sldId="450"/>
            <ac:spMk id="4" creationId="{ABEF3E62-A708-CA22-DDF8-52F1EC54F34D}"/>
          </ac:spMkLst>
        </pc:spChg>
      </pc:sldChg>
      <pc:sldChg chg="addSp delSp modSp new mod ord modNotesTx">
        <pc:chgData name="Konruff, Ben" userId="d8253f11-d6d4-46b5-aea9-f56973e75775" providerId="ADAL" clId="{AB99FE00-7B7F-41C9-B2AD-25B7B98EBFDA}" dt="2025-05-13T13:48:49.524" v="5162" actId="20577"/>
        <pc:sldMkLst>
          <pc:docMk/>
          <pc:sldMk cId="3794165222" sldId="451"/>
        </pc:sldMkLst>
        <pc:spChg chg="mod">
          <ac:chgData name="Konruff, Ben" userId="d8253f11-d6d4-46b5-aea9-f56973e75775" providerId="ADAL" clId="{AB99FE00-7B7F-41C9-B2AD-25B7B98EBFDA}" dt="2025-05-12T15:29:31.270" v="1134" actId="20577"/>
          <ac:spMkLst>
            <pc:docMk/>
            <pc:sldMk cId="3794165222" sldId="451"/>
            <ac:spMk id="2" creationId="{40B58DC4-8273-8541-C164-0AB7998DCA87}"/>
          </ac:spMkLst>
        </pc:spChg>
        <pc:spChg chg="add mod">
          <ac:chgData name="Konruff, Ben" userId="d8253f11-d6d4-46b5-aea9-f56973e75775" providerId="ADAL" clId="{AB99FE00-7B7F-41C9-B2AD-25B7B98EBFDA}" dt="2025-05-13T13:48:16.645" v="5025" actId="1076"/>
          <ac:spMkLst>
            <pc:docMk/>
            <pc:sldMk cId="3794165222" sldId="451"/>
            <ac:spMk id="6" creationId="{7286D069-A812-82BD-D5C7-0D19A8871398}"/>
          </ac:spMkLst>
        </pc:spChg>
        <pc:graphicFrameChg chg="add mod">
          <ac:chgData name="Konruff, Ben" userId="d8253f11-d6d4-46b5-aea9-f56973e75775" providerId="ADAL" clId="{AB99FE00-7B7F-41C9-B2AD-25B7B98EBFDA}" dt="2025-05-12T15:36:50.511" v="1379" actId="20577"/>
          <ac:graphicFrameMkLst>
            <pc:docMk/>
            <pc:sldMk cId="3794165222" sldId="451"/>
            <ac:graphicFrameMk id="5" creationId="{6C507B0A-1B6A-3B75-D950-78336C9C2B8C}"/>
          </ac:graphicFrameMkLst>
        </pc:graphicFrameChg>
        <pc:picChg chg="add mod">
          <ac:chgData name="Konruff, Ben" userId="d8253f11-d6d4-46b5-aea9-f56973e75775" providerId="ADAL" clId="{AB99FE00-7B7F-41C9-B2AD-25B7B98EBFDA}" dt="2025-05-12T15:27:46.511" v="1084" actId="1440"/>
          <ac:picMkLst>
            <pc:docMk/>
            <pc:sldMk cId="3794165222" sldId="451"/>
            <ac:picMk id="4" creationId="{9C384CD7-EE18-9AE9-500A-69C88A5065C4}"/>
          </ac:picMkLst>
        </pc:picChg>
        <pc:picChg chg="add mod">
          <ac:chgData name="Konruff, Ben" userId="d8253f11-d6d4-46b5-aea9-f56973e75775" providerId="ADAL" clId="{AB99FE00-7B7F-41C9-B2AD-25B7B98EBFDA}" dt="2025-05-12T15:28:48.247" v="1093" actId="1076"/>
          <ac:picMkLst>
            <pc:docMk/>
            <pc:sldMk cId="3794165222" sldId="451"/>
            <ac:picMk id="7" creationId="{3EF6A2DD-FCC7-27BC-E7E8-CE2C26519035}"/>
          </ac:picMkLst>
        </pc:picChg>
        <pc:picChg chg="add mod">
          <ac:chgData name="Konruff, Ben" userId="d8253f11-d6d4-46b5-aea9-f56973e75775" providerId="ADAL" clId="{AB99FE00-7B7F-41C9-B2AD-25B7B98EBFDA}" dt="2025-05-12T15:28:52.767" v="1094" actId="1076"/>
          <ac:picMkLst>
            <pc:docMk/>
            <pc:sldMk cId="3794165222" sldId="451"/>
            <ac:picMk id="8" creationId="{3FFBCF27-CE92-8290-5512-5213C60ACCD7}"/>
          </ac:picMkLst>
        </pc:picChg>
      </pc:sldChg>
      <pc:sldChg chg="addSp delSp modSp new mod modNotesTx">
        <pc:chgData name="Konruff, Ben" userId="d8253f11-d6d4-46b5-aea9-f56973e75775" providerId="ADAL" clId="{AB99FE00-7B7F-41C9-B2AD-25B7B98EBFDA}" dt="2025-05-13T13:51:51.794" v="5876" actId="20577"/>
        <pc:sldMkLst>
          <pc:docMk/>
          <pc:sldMk cId="3188165048" sldId="452"/>
        </pc:sldMkLst>
        <pc:spChg chg="mod">
          <ac:chgData name="Konruff, Ben" userId="d8253f11-d6d4-46b5-aea9-f56973e75775" providerId="ADAL" clId="{AB99FE00-7B7F-41C9-B2AD-25B7B98EBFDA}" dt="2025-05-12T15:32:17.776" v="1184" actId="113"/>
          <ac:spMkLst>
            <pc:docMk/>
            <pc:sldMk cId="3188165048" sldId="452"/>
            <ac:spMk id="2" creationId="{9C754FD0-3405-D0D6-663E-DC7035444542}"/>
          </ac:spMkLst>
        </pc:spChg>
        <pc:spChg chg="add mod">
          <ac:chgData name="Konruff, Ben" userId="d8253f11-d6d4-46b5-aea9-f56973e75775" providerId="ADAL" clId="{AB99FE00-7B7F-41C9-B2AD-25B7B98EBFDA}" dt="2025-05-12T15:34:45.868" v="1364" actId="403"/>
          <ac:spMkLst>
            <pc:docMk/>
            <pc:sldMk cId="3188165048" sldId="452"/>
            <ac:spMk id="6" creationId="{841BFF1C-61BB-A863-72CC-9F763E138904}"/>
          </ac:spMkLst>
        </pc:spChg>
        <pc:picChg chg="add mod">
          <ac:chgData name="Konruff, Ben" userId="d8253f11-d6d4-46b5-aea9-f56973e75775" providerId="ADAL" clId="{AB99FE00-7B7F-41C9-B2AD-25B7B98EBFDA}" dt="2025-05-12T15:33:13.519" v="1238" actId="1076"/>
          <ac:picMkLst>
            <pc:docMk/>
            <pc:sldMk cId="3188165048" sldId="452"/>
            <ac:picMk id="5" creationId="{1C82BF7E-45D6-7E7E-B4EC-92458C9D6545}"/>
          </ac:picMkLst>
        </pc:picChg>
      </pc:sldChg>
      <pc:sldChg chg="addSp modSp new mod">
        <pc:chgData name="Konruff, Ben" userId="d8253f11-d6d4-46b5-aea9-f56973e75775" providerId="ADAL" clId="{AB99FE00-7B7F-41C9-B2AD-25B7B98EBFDA}" dt="2025-05-13T14:35:35.810" v="5880" actId="27636"/>
        <pc:sldMkLst>
          <pc:docMk/>
          <pc:sldMk cId="2044472178" sldId="453"/>
        </pc:sldMkLst>
        <pc:spChg chg="mod">
          <ac:chgData name="Konruff, Ben" userId="d8253f11-d6d4-46b5-aea9-f56973e75775" providerId="ADAL" clId="{AB99FE00-7B7F-41C9-B2AD-25B7B98EBFDA}" dt="2025-05-12T15:47:26.625" v="2346" actId="20577"/>
          <ac:spMkLst>
            <pc:docMk/>
            <pc:sldMk cId="2044472178" sldId="453"/>
            <ac:spMk id="2" creationId="{61D0BA3F-B249-DE53-32E4-88DA05AD04A9}"/>
          </ac:spMkLst>
        </pc:spChg>
        <pc:spChg chg="mod">
          <ac:chgData name="Konruff, Ben" userId="d8253f11-d6d4-46b5-aea9-f56973e75775" providerId="ADAL" clId="{AB99FE00-7B7F-41C9-B2AD-25B7B98EBFDA}" dt="2025-05-13T14:35:35.810" v="5880" actId="27636"/>
          <ac:spMkLst>
            <pc:docMk/>
            <pc:sldMk cId="2044472178" sldId="453"/>
            <ac:spMk id="3" creationId="{F3F65D28-A005-6C0C-338C-C0DCE3C71A1D}"/>
          </ac:spMkLst>
        </pc:spChg>
        <pc:spChg chg="add mod">
          <ac:chgData name="Konruff, Ben" userId="d8253f11-d6d4-46b5-aea9-f56973e75775" providerId="ADAL" clId="{AB99FE00-7B7F-41C9-B2AD-25B7B98EBFDA}" dt="2025-05-12T15:47:21.913" v="2333" actId="1076"/>
          <ac:spMkLst>
            <pc:docMk/>
            <pc:sldMk cId="2044472178" sldId="453"/>
            <ac:spMk id="4" creationId="{F07AFEBC-E03B-F8B5-8975-9F6DBD714BB4}"/>
          </ac:spMkLst>
        </pc:spChg>
      </pc:sldChg>
      <pc:sldChg chg="add modNotesTx">
        <pc:chgData name="Konruff, Ben" userId="d8253f11-d6d4-46b5-aea9-f56973e75775" providerId="ADAL" clId="{AB99FE00-7B7F-41C9-B2AD-25B7B98EBFDA}" dt="2025-05-13T13:52:03.312" v="5877" actId="6549"/>
        <pc:sldMkLst>
          <pc:docMk/>
          <pc:sldMk cId="1520434855" sldId="454"/>
        </pc:sldMkLst>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ED528-AA45-4140-BCA5-1B835BB4298B}"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A25E8E75-8A45-49DE-A51B-41FFE6757A44}">
      <dgm:prSet/>
      <dgm:spPr/>
      <dgm:t>
        <a:bodyPr/>
        <a:lstStyle/>
        <a:p>
          <a:r>
            <a:rPr lang="en-US" dirty="0"/>
            <a:t>Why data matters</a:t>
          </a:r>
        </a:p>
      </dgm:t>
    </dgm:pt>
    <dgm:pt modelId="{231E6B18-6898-4529-A397-6603F4A7C3EE}" type="parTrans" cxnId="{11AF0CDA-7A2A-4E4A-8245-11227DBBCDA6}">
      <dgm:prSet/>
      <dgm:spPr/>
      <dgm:t>
        <a:bodyPr/>
        <a:lstStyle/>
        <a:p>
          <a:endParaRPr lang="en-US"/>
        </a:p>
      </dgm:t>
    </dgm:pt>
    <dgm:pt modelId="{F41FDEAA-6147-44C4-9935-770219B320DD}" type="sibTrans" cxnId="{11AF0CDA-7A2A-4E4A-8245-11227DBBCDA6}">
      <dgm:prSet/>
      <dgm:spPr/>
      <dgm:t>
        <a:bodyPr/>
        <a:lstStyle/>
        <a:p>
          <a:endParaRPr lang="en-US"/>
        </a:p>
      </dgm:t>
    </dgm:pt>
    <dgm:pt modelId="{9D0AC128-5A6C-4276-ABFC-4A31354A951A}">
      <dgm:prSet/>
      <dgm:spPr/>
      <dgm:t>
        <a:bodyPr/>
        <a:lstStyle/>
        <a:p>
          <a:r>
            <a:rPr lang="en-US" dirty="0"/>
            <a:t>What data is collected</a:t>
          </a:r>
        </a:p>
      </dgm:t>
    </dgm:pt>
    <dgm:pt modelId="{3B197BB9-DB18-4BC1-896A-30C34287056F}" type="parTrans" cxnId="{C166A831-7B84-4E8A-8E4C-5C49BC69CFF2}">
      <dgm:prSet/>
      <dgm:spPr/>
      <dgm:t>
        <a:bodyPr/>
        <a:lstStyle/>
        <a:p>
          <a:endParaRPr lang="en-US"/>
        </a:p>
      </dgm:t>
    </dgm:pt>
    <dgm:pt modelId="{94776146-0B4A-4F74-9D52-BFEEAC054981}" type="sibTrans" cxnId="{C166A831-7B84-4E8A-8E4C-5C49BC69CFF2}">
      <dgm:prSet/>
      <dgm:spPr/>
      <dgm:t>
        <a:bodyPr/>
        <a:lstStyle/>
        <a:p>
          <a:endParaRPr lang="en-US"/>
        </a:p>
      </dgm:t>
    </dgm:pt>
    <dgm:pt modelId="{9544A6DA-68B8-4571-8662-B844E46BEE68}">
      <dgm:prSet/>
      <dgm:spPr/>
      <dgm:t>
        <a:bodyPr/>
        <a:lstStyle/>
        <a:p>
          <a:r>
            <a:rPr lang="en-US" dirty="0"/>
            <a:t>How is data being used</a:t>
          </a:r>
        </a:p>
      </dgm:t>
    </dgm:pt>
    <dgm:pt modelId="{C9CFE24A-4798-4DBC-AF57-79B7D1CBFFCA}" type="parTrans" cxnId="{232B68FA-2D92-426C-9AA0-0B507528DD2C}">
      <dgm:prSet/>
      <dgm:spPr/>
      <dgm:t>
        <a:bodyPr/>
        <a:lstStyle/>
        <a:p>
          <a:endParaRPr lang="en-US"/>
        </a:p>
      </dgm:t>
    </dgm:pt>
    <dgm:pt modelId="{884098F4-1F52-45D8-AA2F-E527332B8EDE}" type="sibTrans" cxnId="{232B68FA-2D92-426C-9AA0-0B507528DD2C}">
      <dgm:prSet/>
      <dgm:spPr/>
      <dgm:t>
        <a:bodyPr/>
        <a:lstStyle/>
        <a:p>
          <a:endParaRPr lang="en-US"/>
        </a:p>
      </dgm:t>
    </dgm:pt>
    <dgm:pt modelId="{BCB4BB7F-2538-4F15-8AF7-E6A54F20F05D}" type="pres">
      <dgm:prSet presAssocID="{6E6ED528-AA45-4140-BCA5-1B835BB4298B}" presName="hierChild1" presStyleCnt="0">
        <dgm:presLayoutVars>
          <dgm:chPref val="1"/>
          <dgm:dir/>
          <dgm:animOne val="branch"/>
          <dgm:animLvl val="lvl"/>
          <dgm:resizeHandles/>
        </dgm:presLayoutVars>
      </dgm:prSet>
      <dgm:spPr/>
    </dgm:pt>
    <dgm:pt modelId="{7532DEC8-334F-4F53-83A6-C19F53450E22}" type="pres">
      <dgm:prSet presAssocID="{A25E8E75-8A45-49DE-A51B-41FFE6757A44}" presName="hierRoot1" presStyleCnt="0"/>
      <dgm:spPr/>
    </dgm:pt>
    <dgm:pt modelId="{7D96E85D-61D6-4DF7-BCF8-C765D9C65BDF}" type="pres">
      <dgm:prSet presAssocID="{A25E8E75-8A45-49DE-A51B-41FFE6757A44}" presName="composite" presStyleCnt="0"/>
      <dgm:spPr/>
    </dgm:pt>
    <dgm:pt modelId="{3150F80D-E1B6-4423-B924-637D0C8C82AD}" type="pres">
      <dgm:prSet presAssocID="{A25E8E75-8A45-49DE-A51B-41FFE6757A44}" presName="background" presStyleLbl="node0" presStyleIdx="0" presStyleCnt="3"/>
      <dgm:spPr/>
    </dgm:pt>
    <dgm:pt modelId="{C7BF3187-8AC0-4DBC-B317-992941008AE9}" type="pres">
      <dgm:prSet presAssocID="{A25E8E75-8A45-49DE-A51B-41FFE6757A44}" presName="text" presStyleLbl="fgAcc0" presStyleIdx="0" presStyleCnt="3">
        <dgm:presLayoutVars>
          <dgm:chPref val="3"/>
        </dgm:presLayoutVars>
      </dgm:prSet>
      <dgm:spPr/>
    </dgm:pt>
    <dgm:pt modelId="{B2E80856-95FE-458B-B8E5-ABB063882B28}" type="pres">
      <dgm:prSet presAssocID="{A25E8E75-8A45-49DE-A51B-41FFE6757A44}" presName="hierChild2" presStyleCnt="0"/>
      <dgm:spPr/>
    </dgm:pt>
    <dgm:pt modelId="{1ED349CC-533F-4B80-B035-1C161FCC5BA9}" type="pres">
      <dgm:prSet presAssocID="{9D0AC128-5A6C-4276-ABFC-4A31354A951A}" presName="hierRoot1" presStyleCnt="0"/>
      <dgm:spPr/>
    </dgm:pt>
    <dgm:pt modelId="{859B7ECD-7B79-401F-AB3D-253601CE1405}" type="pres">
      <dgm:prSet presAssocID="{9D0AC128-5A6C-4276-ABFC-4A31354A951A}" presName="composite" presStyleCnt="0"/>
      <dgm:spPr/>
    </dgm:pt>
    <dgm:pt modelId="{A326E582-920A-4F76-A48B-3A1374AF8710}" type="pres">
      <dgm:prSet presAssocID="{9D0AC128-5A6C-4276-ABFC-4A31354A951A}" presName="background" presStyleLbl="node0" presStyleIdx="1" presStyleCnt="3"/>
      <dgm:spPr/>
    </dgm:pt>
    <dgm:pt modelId="{EFF2E3D8-15DC-4A8A-B7CC-285F28E12BA0}" type="pres">
      <dgm:prSet presAssocID="{9D0AC128-5A6C-4276-ABFC-4A31354A951A}" presName="text" presStyleLbl="fgAcc0" presStyleIdx="1" presStyleCnt="3">
        <dgm:presLayoutVars>
          <dgm:chPref val="3"/>
        </dgm:presLayoutVars>
      </dgm:prSet>
      <dgm:spPr/>
    </dgm:pt>
    <dgm:pt modelId="{F9AB521E-C23E-4257-AF6D-35AD0C633C4E}" type="pres">
      <dgm:prSet presAssocID="{9D0AC128-5A6C-4276-ABFC-4A31354A951A}" presName="hierChild2" presStyleCnt="0"/>
      <dgm:spPr/>
    </dgm:pt>
    <dgm:pt modelId="{FA9F2E21-7E66-4A5F-93B9-9987AAF4CBDD}" type="pres">
      <dgm:prSet presAssocID="{9544A6DA-68B8-4571-8662-B844E46BEE68}" presName="hierRoot1" presStyleCnt="0"/>
      <dgm:spPr/>
    </dgm:pt>
    <dgm:pt modelId="{3719521E-9010-44E5-90E5-0638FA29F705}" type="pres">
      <dgm:prSet presAssocID="{9544A6DA-68B8-4571-8662-B844E46BEE68}" presName="composite" presStyleCnt="0"/>
      <dgm:spPr/>
    </dgm:pt>
    <dgm:pt modelId="{FF54E3E2-D64B-49EB-9DF7-5AC9FFEF34EA}" type="pres">
      <dgm:prSet presAssocID="{9544A6DA-68B8-4571-8662-B844E46BEE68}" presName="background" presStyleLbl="node0" presStyleIdx="2" presStyleCnt="3"/>
      <dgm:spPr/>
    </dgm:pt>
    <dgm:pt modelId="{F5B898EB-0031-4A06-92CB-AE9B081D101A}" type="pres">
      <dgm:prSet presAssocID="{9544A6DA-68B8-4571-8662-B844E46BEE68}" presName="text" presStyleLbl="fgAcc0" presStyleIdx="2" presStyleCnt="3">
        <dgm:presLayoutVars>
          <dgm:chPref val="3"/>
        </dgm:presLayoutVars>
      </dgm:prSet>
      <dgm:spPr/>
    </dgm:pt>
    <dgm:pt modelId="{8F7E8E53-25C2-4D41-AC8A-2B56C0DDA644}" type="pres">
      <dgm:prSet presAssocID="{9544A6DA-68B8-4571-8662-B844E46BEE68}" presName="hierChild2" presStyleCnt="0"/>
      <dgm:spPr/>
    </dgm:pt>
  </dgm:ptLst>
  <dgm:cxnLst>
    <dgm:cxn modelId="{673A020E-AD43-49DE-BCBD-935A1EEF86DB}" type="presOf" srcId="{9544A6DA-68B8-4571-8662-B844E46BEE68}" destId="{F5B898EB-0031-4A06-92CB-AE9B081D101A}" srcOrd="0" destOrd="0" presId="urn:microsoft.com/office/officeart/2005/8/layout/hierarchy1"/>
    <dgm:cxn modelId="{CE675827-AD5D-4AAD-BA40-057A820DE2EB}" type="presOf" srcId="{6E6ED528-AA45-4140-BCA5-1B835BB4298B}" destId="{BCB4BB7F-2538-4F15-8AF7-E6A54F20F05D}" srcOrd="0" destOrd="0" presId="urn:microsoft.com/office/officeart/2005/8/layout/hierarchy1"/>
    <dgm:cxn modelId="{C166A831-7B84-4E8A-8E4C-5C49BC69CFF2}" srcId="{6E6ED528-AA45-4140-BCA5-1B835BB4298B}" destId="{9D0AC128-5A6C-4276-ABFC-4A31354A951A}" srcOrd="1" destOrd="0" parTransId="{3B197BB9-DB18-4BC1-896A-30C34287056F}" sibTransId="{94776146-0B4A-4F74-9D52-BFEEAC054981}"/>
    <dgm:cxn modelId="{839F6890-974D-426D-8F90-8FBD0562211E}" type="presOf" srcId="{A25E8E75-8A45-49DE-A51B-41FFE6757A44}" destId="{C7BF3187-8AC0-4DBC-B317-992941008AE9}" srcOrd="0" destOrd="0" presId="urn:microsoft.com/office/officeart/2005/8/layout/hierarchy1"/>
    <dgm:cxn modelId="{11AF0CDA-7A2A-4E4A-8245-11227DBBCDA6}" srcId="{6E6ED528-AA45-4140-BCA5-1B835BB4298B}" destId="{A25E8E75-8A45-49DE-A51B-41FFE6757A44}" srcOrd="0" destOrd="0" parTransId="{231E6B18-6898-4529-A397-6603F4A7C3EE}" sibTransId="{F41FDEAA-6147-44C4-9935-770219B320DD}"/>
    <dgm:cxn modelId="{232B68FA-2D92-426C-9AA0-0B507528DD2C}" srcId="{6E6ED528-AA45-4140-BCA5-1B835BB4298B}" destId="{9544A6DA-68B8-4571-8662-B844E46BEE68}" srcOrd="2" destOrd="0" parTransId="{C9CFE24A-4798-4DBC-AF57-79B7D1CBFFCA}" sibTransId="{884098F4-1F52-45D8-AA2F-E527332B8EDE}"/>
    <dgm:cxn modelId="{0A6473FF-FB20-4AE9-8FF5-5E805E5F4847}" type="presOf" srcId="{9D0AC128-5A6C-4276-ABFC-4A31354A951A}" destId="{EFF2E3D8-15DC-4A8A-B7CC-285F28E12BA0}" srcOrd="0" destOrd="0" presId="urn:microsoft.com/office/officeart/2005/8/layout/hierarchy1"/>
    <dgm:cxn modelId="{E9ADCE68-BE88-4276-A41F-0F8414F6B408}" type="presParOf" srcId="{BCB4BB7F-2538-4F15-8AF7-E6A54F20F05D}" destId="{7532DEC8-334F-4F53-83A6-C19F53450E22}" srcOrd="0" destOrd="0" presId="urn:microsoft.com/office/officeart/2005/8/layout/hierarchy1"/>
    <dgm:cxn modelId="{6729E539-E6FB-4EDF-9FAC-5AE665DA813E}" type="presParOf" srcId="{7532DEC8-334F-4F53-83A6-C19F53450E22}" destId="{7D96E85D-61D6-4DF7-BCF8-C765D9C65BDF}" srcOrd="0" destOrd="0" presId="urn:microsoft.com/office/officeart/2005/8/layout/hierarchy1"/>
    <dgm:cxn modelId="{47D50E6B-7100-49B6-B1AA-D376A12DD959}" type="presParOf" srcId="{7D96E85D-61D6-4DF7-BCF8-C765D9C65BDF}" destId="{3150F80D-E1B6-4423-B924-637D0C8C82AD}" srcOrd="0" destOrd="0" presId="urn:microsoft.com/office/officeart/2005/8/layout/hierarchy1"/>
    <dgm:cxn modelId="{26A8487E-C0B6-4506-8B2A-1197CBEE22C0}" type="presParOf" srcId="{7D96E85D-61D6-4DF7-BCF8-C765D9C65BDF}" destId="{C7BF3187-8AC0-4DBC-B317-992941008AE9}" srcOrd="1" destOrd="0" presId="urn:microsoft.com/office/officeart/2005/8/layout/hierarchy1"/>
    <dgm:cxn modelId="{42E4BBB0-F93E-4390-9323-5EBFF58B27BA}" type="presParOf" srcId="{7532DEC8-334F-4F53-83A6-C19F53450E22}" destId="{B2E80856-95FE-458B-B8E5-ABB063882B28}" srcOrd="1" destOrd="0" presId="urn:microsoft.com/office/officeart/2005/8/layout/hierarchy1"/>
    <dgm:cxn modelId="{4A56BFB5-AA83-43E5-B3B5-83F42C00ABC0}" type="presParOf" srcId="{BCB4BB7F-2538-4F15-8AF7-E6A54F20F05D}" destId="{1ED349CC-533F-4B80-B035-1C161FCC5BA9}" srcOrd="1" destOrd="0" presId="urn:microsoft.com/office/officeart/2005/8/layout/hierarchy1"/>
    <dgm:cxn modelId="{5DBD8CD9-7D53-4844-80B5-771591EC6E6C}" type="presParOf" srcId="{1ED349CC-533F-4B80-B035-1C161FCC5BA9}" destId="{859B7ECD-7B79-401F-AB3D-253601CE1405}" srcOrd="0" destOrd="0" presId="urn:microsoft.com/office/officeart/2005/8/layout/hierarchy1"/>
    <dgm:cxn modelId="{69002173-CA6D-4B5A-A9A9-2D4D159A1C84}" type="presParOf" srcId="{859B7ECD-7B79-401F-AB3D-253601CE1405}" destId="{A326E582-920A-4F76-A48B-3A1374AF8710}" srcOrd="0" destOrd="0" presId="urn:microsoft.com/office/officeart/2005/8/layout/hierarchy1"/>
    <dgm:cxn modelId="{485D4282-A405-4951-B5D4-7111BBBF3E79}" type="presParOf" srcId="{859B7ECD-7B79-401F-AB3D-253601CE1405}" destId="{EFF2E3D8-15DC-4A8A-B7CC-285F28E12BA0}" srcOrd="1" destOrd="0" presId="urn:microsoft.com/office/officeart/2005/8/layout/hierarchy1"/>
    <dgm:cxn modelId="{01D43F90-965F-4B62-B973-89732AE19AC6}" type="presParOf" srcId="{1ED349CC-533F-4B80-B035-1C161FCC5BA9}" destId="{F9AB521E-C23E-4257-AF6D-35AD0C633C4E}" srcOrd="1" destOrd="0" presId="urn:microsoft.com/office/officeart/2005/8/layout/hierarchy1"/>
    <dgm:cxn modelId="{50160D2B-A20A-40A5-ADB2-1630BE1C3570}" type="presParOf" srcId="{BCB4BB7F-2538-4F15-8AF7-E6A54F20F05D}" destId="{FA9F2E21-7E66-4A5F-93B9-9987AAF4CBDD}" srcOrd="2" destOrd="0" presId="urn:microsoft.com/office/officeart/2005/8/layout/hierarchy1"/>
    <dgm:cxn modelId="{F4399DA9-035C-40A0-8EC2-F86CD715F74A}" type="presParOf" srcId="{FA9F2E21-7E66-4A5F-93B9-9987AAF4CBDD}" destId="{3719521E-9010-44E5-90E5-0638FA29F705}" srcOrd="0" destOrd="0" presId="urn:microsoft.com/office/officeart/2005/8/layout/hierarchy1"/>
    <dgm:cxn modelId="{D3FFE3A7-7C62-4B97-B3DE-31AF9C4024F8}" type="presParOf" srcId="{3719521E-9010-44E5-90E5-0638FA29F705}" destId="{FF54E3E2-D64B-49EB-9DF7-5AC9FFEF34EA}" srcOrd="0" destOrd="0" presId="urn:microsoft.com/office/officeart/2005/8/layout/hierarchy1"/>
    <dgm:cxn modelId="{58F63C07-2592-421C-96A3-D6D6627001D0}" type="presParOf" srcId="{3719521E-9010-44E5-90E5-0638FA29F705}" destId="{F5B898EB-0031-4A06-92CB-AE9B081D101A}" srcOrd="1" destOrd="0" presId="urn:microsoft.com/office/officeart/2005/8/layout/hierarchy1"/>
    <dgm:cxn modelId="{D4CA3978-0CED-4F77-A23C-82FE8F3740A8}" type="presParOf" srcId="{FA9F2E21-7E66-4A5F-93B9-9987AAF4CBDD}" destId="{8F7E8E53-25C2-4D41-AC8A-2B56C0DDA64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091FF7-78A5-43D7-8273-6F3262481F4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676C689-F9D4-49D0-8E44-FA821CC8D54C}">
      <dgm:prSet/>
      <dgm:spPr/>
      <dgm:t>
        <a:bodyPr/>
        <a:lstStyle/>
        <a:p>
          <a:r>
            <a:rPr lang="en-US"/>
            <a:t>Measurable Skill Gains</a:t>
          </a:r>
        </a:p>
      </dgm:t>
    </dgm:pt>
    <dgm:pt modelId="{3B074351-20C2-4F4F-8106-AF3C1FC60767}" type="parTrans" cxnId="{4E569DBE-8A68-402A-893A-2130A772120B}">
      <dgm:prSet/>
      <dgm:spPr/>
      <dgm:t>
        <a:bodyPr/>
        <a:lstStyle/>
        <a:p>
          <a:endParaRPr lang="en-US"/>
        </a:p>
      </dgm:t>
    </dgm:pt>
    <dgm:pt modelId="{2930872C-0B30-4684-BDD6-B66B968D6163}" type="sibTrans" cxnId="{4E569DBE-8A68-402A-893A-2130A772120B}">
      <dgm:prSet/>
      <dgm:spPr/>
      <dgm:t>
        <a:bodyPr/>
        <a:lstStyle/>
        <a:p>
          <a:endParaRPr lang="en-US"/>
        </a:p>
      </dgm:t>
    </dgm:pt>
    <dgm:pt modelId="{F5DD4051-7069-438D-9F80-F4AE950B873B}">
      <dgm:prSet/>
      <dgm:spPr/>
      <dgm:t>
        <a:bodyPr/>
        <a:lstStyle/>
        <a:p>
          <a:r>
            <a:rPr lang="en-US" dirty="0"/>
            <a:t>Employment Rate 2</a:t>
          </a:r>
          <a:r>
            <a:rPr lang="en-US" baseline="30000" dirty="0"/>
            <a:t>nd</a:t>
          </a:r>
          <a:r>
            <a:rPr lang="en-US" dirty="0"/>
            <a:t> Quarter after Exit</a:t>
          </a:r>
        </a:p>
      </dgm:t>
    </dgm:pt>
    <dgm:pt modelId="{53EE5ED6-F652-44F7-A455-B90A31631B48}" type="parTrans" cxnId="{1C96002D-7566-4A26-8BCE-D0E5621C31E7}">
      <dgm:prSet/>
      <dgm:spPr/>
      <dgm:t>
        <a:bodyPr/>
        <a:lstStyle/>
        <a:p>
          <a:endParaRPr lang="en-US"/>
        </a:p>
      </dgm:t>
    </dgm:pt>
    <dgm:pt modelId="{C8BDA44D-F064-4E84-A66E-C9300A7F83BF}" type="sibTrans" cxnId="{1C96002D-7566-4A26-8BCE-D0E5621C31E7}">
      <dgm:prSet/>
      <dgm:spPr/>
      <dgm:t>
        <a:bodyPr/>
        <a:lstStyle/>
        <a:p>
          <a:endParaRPr lang="en-US"/>
        </a:p>
      </dgm:t>
    </dgm:pt>
    <dgm:pt modelId="{D8A0A597-3FD0-4E7B-8834-108735CCC749}">
      <dgm:prSet/>
      <dgm:spPr/>
      <dgm:t>
        <a:bodyPr/>
        <a:lstStyle/>
        <a:p>
          <a:r>
            <a:rPr lang="en-US"/>
            <a:t>Median Earnings 2</a:t>
          </a:r>
          <a:r>
            <a:rPr lang="en-US" baseline="30000"/>
            <a:t>nd</a:t>
          </a:r>
          <a:r>
            <a:rPr lang="en-US"/>
            <a:t> Quarter after Exit</a:t>
          </a:r>
        </a:p>
      </dgm:t>
    </dgm:pt>
    <dgm:pt modelId="{DCE7F272-EF3B-4216-90F2-6BB88B290BB4}" type="parTrans" cxnId="{4788A55C-FEF0-400E-9A7C-CF29E529B5EA}">
      <dgm:prSet/>
      <dgm:spPr/>
      <dgm:t>
        <a:bodyPr/>
        <a:lstStyle/>
        <a:p>
          <a:endParaRPr lang="en-US"/>
        </a:p>
      </dgm:t>
    </dgm:pt>
    <dgm:pt modelId="{C7E3AF8A-5E8B-43C7-A5FB-4FA5D2EB20EE}" type="sibTrans" cxnId="{4788A55C-FEF0-400E-9A7C-CF29E529B5EA}">
      <dgm:prSet/>
      <dgm:spPr/>
      <dgm:t>
        <a:bodyPr/>
        <a:lstStyle/>
        <a:p>
          <a:endParaRPr lang="en-US"/>
        </a:p>
      </dgm:t>
    </dgm:pt>
    <dgm:pt modelId="{8E8836A7-A7D3-4E2E-ADEC-C815558582A9}">
      <dgm:prSet/>
      <dgm:spPr/>
      <dgm:t>
        <a:bodyPr/>
        <a:lstStyle/>
        <a:p>
          <a:r>
            <a:rPr lang="en-US" dirty="0"/>
            <a:t>Employment Rate 4</a:t>
          </a:r>
          <a:r>
            <a:rPr lang="en-US" baseline="30000" dirty="0"/>
            <a:t>th</a:t>
          </a:r>
          <a:r>
            <a:rPr lang="en-US" dirty="0"/>
            <a:t> Quarter after Exit</a:t>
          </a:r>
        </a:p>
      </dgm:t>
    </dgm:pt>
    <dgm:pt modelId="{D26C40C1-5CE3-4CD1-9C2B-8F7C4791BD57}" type="parTrans" cxnId="{37CE305B-9918-43D4-B3D7-06C51BE1815D}">
      <dgm:prSet/>
      <dgm:spPr/>
      <dgm:t>
        <a:bodyPr/>
        <a:lstStyle/>
        <a:p>
          <a:endParaRPr lang="en-US"/>
        </a:p>
      </dgm:t>
    </dgm:pt>
    <dgm:pt modelId="{C82B27C7-7FB3-46B0-8D4E-248349AE06F8}" type="sibTrans" cxnId="{37CE305B-9918-43D4-B3D7-06C51BE1815D}">
      <dgm:prSet/>
      <dgm:spPr/>
      <dgm:t>
        <a:bodyPr/>
        <a:lstStyle/>
        <a:p>
          <a:endParaRPr lang="en-US"/>
        </a:p>
      </dgm:t>
    </dgm:pt>
    <dgm:pt modelId="{8B4D837F-944A-428D-8C41-34ABF3431090}">
      <dgm:prSet/>
      <dgm:spPr/>
      <dgm:t>
        <a:bodyPr/>
        <a:lstStyle/>
        <a:p>
          <a:r>
            <a:rPr lang="en-US"/>
            <a:t>Credential Attainment Rate</a:t>
          </a:r>
        </a:p>
      </dgm:t>
    </dgm:pt>
    <dgm:pt modelId="{56E001D0-72FB-4446-AE36-E7126B4EC6DC}" type="parTrans" cxnId="{D69AEE4B-7A90-46B2-BB2E-3A7901710813}">
      <dgm:prSet/>
      <dgm:spPr/>
      <dgm:t>
        <a:bodyPr/>
        <a:lstStyle/>
        <a:p>
          <a:endParaRPr lang="en-US"/>
        </a:p>
      </dgm:t>
    </dgm:pt>
    <dgm:pt modelId="{71E683CB-583D-409E-B21B-62FEA866CD74}" type="sibTrans" cxnId="{D69AEE4B-7A90-46B2-BB2E-3A7901710813}">
      <dgm:prSet/>
      <dgm:spPr/>
      <dgm:t>
        <a:bodyPr/>
        <a:lstStyle/>
        <a:p>
          <a:endParaRPr lang="en-US"/>
        </a:p>
      </dgm:t>
    </dgm:pt>
    <dgm:pt modelId="{46526A50-2A68-46D4-8A15-398E6A571D14}">
      <dgm:prSet/>
      <dgm:spPr/>
      <dgm:t>
        <a:bodyPr/>
        <a:lstStyle/>
        <a:p>
          <a:r>
            <a:rPr lang="en-US" dirty="0"/>
            <a:t>Employer Retention Rate from 2</a:t>
          </a:r>
          <a:r>
            <a:rPr lang="en-US" baseline="30000" dirty="0"/>
            <a:t>nd</a:t>
          </a:r>
          <a:r>
            <a:rPr lang="en-US" dirty="0"/>
            <a:t> to 4</a:t>
          </a:r>
          <a:r>
            <a:rPr lang="en-US" baseline="30000" dirty="0"/>
            <a:t>th</a:t>
          </a:r>
          <a:r>
            <a:rPr lang="en-US" dirty="0"/>
            <a:t> Quarter</a:t>
          </a:r>
        </a:p>
      </dgm:t>
    </dgm:pt>
    <dgm:pt modelId="{A0CC10BE-542F-4346-95C9-20888AE74C8F}" type="parTrans" cxnId="{D632EFF1-AEAF-4A1D-AE27-5FDD83AFFD18}">
      <dgm:prSet/>
      <dgm:spPr/>
      <dgm:t>
        <a:bodyPr/>
        <a:lstStyle/>
        <a:p>
          <a:endParaRPr lang="en-US"/>
        </a:p>
      </dgm:t>
    </dgm:pt>
    <dgm:pt modelId="{8046AB27-857E-4A05-81F6-1D8AF3DE52E3}" type="sibTrans" cxnId="{D632EFF1-AEAF-4A1D-AE27-5FDD83AFFD18}">
      <dgm:prSet/>
      <dgm:spPr/>
      <dgm:t>
        <a:bodyPr/>
        <a:lstStyle/>
        <a:p>
          <a:endParaRPr lang="en-US"/>
        </a:p>
      </dgm:t>
    </dgm:pt>
    <dgm:pt modelId="{438F7A46-2DBD-40CA-8171-A966AD7398D0}" type="pres">
      <dgm:prSet presAssocID="{8E091FF7-78A5-43D7-8273-6F3262481F48}" presName="root" presStyleCnt="0">
        <dgm:presLayoutVars>
          <dgm:dir/>
          <dgm:resizeHandles val="exact"/>
        </dgm:presLayoutVars>
      </dgm:prSet>
      <dgm:spPr/>
    </dgm:pt>
    <dgm:pt modelId="{315D2B0C-4E8C-438B-997B-704D83F11D66}" type="pres">
      <dgm:prSet presAssocID="{7676C689-F9D4-49D0-8E44-FA821CC8D54C}" presName="compNode" presStyleCnt="0"/>
      <dgm:spPr/>
    </dgm:pt>
    <dgm:pt modelId="{669FE674-98E9-4286-97FF-0F0650462130}" type="pres">
      <dgm:prSet presAssocID="{7676C689-F9D4-49D0-8E44-FA821CC8D54C}" presName="bgRect" presStyleLbl="bgShp" presStyleIdx="0" presStyleCnt="6"/>
      <dgm:spPr/>
    </dgm:pt>
    <dgm:pt modelId="{FA914EF5-07A0-483D-9FBE-E26EED78296C}" type="pres">
      <dgm:prSet presAssocID="{7676C689-F9D4-49D0-8E44-FA821CC8D54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A92A7D20-33D9-43F4-80D6-B427F3C18A59}" type="pres">
      <dgm:prSet presAssocID="{7676C689-F9D4-49D0-8E44-FA821CC8D54C}" presName="spaceRect" presStyleCnt="0"/>
      <dgm:spPr/>
    </dgm:pt>
    <dgm:pt modelId="{D35BA696-EBB1-4B47-92AF-A34DC03FD9D2}" type="pres">
      <dgm:prSet presAssocID="{7676C689-F9D4-49D0-8E44-FA821CC8D54C}" presName="parTx" presStyleLbl="revTx" presStyleIdx="0" presStyleCnt="6">
        <dgm:presLayoutVars>
          <dgm:chMax val="0"/>
          <dgm:chPref val="0"/>
        </dgm:presLayoutVars>
      </dgm:prSet>
      <dgm:spPr/>
    </dgm:pt>
    <dgm:pt modelId="{044EC86C-E32D-4B9B-80AC-55D2FBD27E06}" type="pres">
      <dgm:prSet presAssocID="{2930872C-0B30-4684-BDD6-B66B968D6163}" presName="sibTrans" presStyleCnt="0"/>
      <dgm:spPr/>
    </dgm:pt>
    <dgm:pt modelId="{71637970-1019-4FB9-8C5A-DA05E16B860B}" type="pres">
      <dgm:prSet presAssocID="{F5DD4051-7069-438D-9F80-F4AE950B873B}" presName="compNode" presStyleCnt="0"/>
      <dgm:spPr/>
    </dgm:pt>
    <dgm:pt modelId="{1F5FD978-E4F5-48B1-89DE-7C63FC6762C4}" type="pres">
      <dgm:prSet presAssocID="{F5DD4051-7069-438D-9F80-F4AE950B873B}" presName="bgRect" presStyleLbl="bgShp" presStyleIdx="1" presStyleCnt="6"/>
      <dgm:spPr/>
    </dgm:pt>
    <dgm:pt modelId="{A7B1B026-937B-49BF-8099-FF45EEC54EA8}" type="pres">
      <dgm:prSet presAssocID="{F5DD4051-7069-438D-9F80-F4AE950B873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5DC3D86-8E9F-4D20-B8AA-D26ABBEB10F7}" type="pres">
      <dgm:prSet presAssocID="{F5DD4051-7069-438D-9F80-F4AE950B873B}" presName="spaceRect" presStyleCnt="0"/>
      <dgm:spPr/>
    </dgm:pt>
    <dgm:pt modelId="{A8505808-9019-4A91-A0C5-700C31E511B7}" type="pres">
      <dgm:prSet presAssocID="{F5DD4051-7069-438D-9F80-F4AE950B873B}" presName="parTx" presStyleLbl="revTx" presStyleIdx="1" presStyleCnt="6">
        <dgm:presLayoutVars>
          <dgm:chMax val="0"/>
          <dgm:chPref val="0"/>
        </dgm:presLayoutVars>
      </dgm:prSet>
      <dgm:spPr/>
    </dgm:pt>
    <dgm:pt modelId="{1CB57E3A-71F7-4675-A179-301BA29CC71F}" type="pres">
      <dgm:prSet presAssocID="{C8BDA44D-F064-4E84-A66E-C9300A7F83BF}" presName="sibTrans" presStyleCnt="0"/>
      <dgm:spPr/>
    </dgm:pt>
    <dgm:pt modelId="{17C54E92-C3B1-4E38-8089-286AC7882494}" type="pres">
      <dgm:prSet presAssocID="{D8A0A597-3FD0-4E7B-8834-108735CCC749}" presName="compNode" presStyleCnt="0"/>
      <dgm:spPr/>
    </dgm:pt>
    <dgm:pt modelId="{786F9D3B-9FBE-49C6-85AA-6B17BCD7D002}" type="pres">
      <dgm:prSet presAssocID="{D8A0A597-3FD0-4E7B-8834-108735CCC749}" presName="bgRect" presStyleLbl="bgShp" presStyleIdx="2" presStyleCnt="6"/>
      <dgm:spPr/>
    </dgm:pt>
    <dgm:pt modelId="{6B87532B-0180-4AD8-9DEF-E2E9AE048227}" type="pres">
      <dgm:prSet presAssocID="{D8A0A597-3FD0-4E7B-8834-108735CCC74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FE17C27F-9166-4CA0-9D45-2D0096A3372A}" type="pres">
      <dgm:prSet presAssocID="{D8A0A597-3FD0-4E7B-8834-108735CCC749}" presName="spaceRect" presStyleCnt="0"/>
      <dgm:spPr/>
    </dgm:pt>
    <dgm:pt modelId="{D9C9507B-4D86-4DD2-ACEC-5925A5AB5743}" type="pres">
      <dgm:prSet presAssocID="{D8A0A597-3FD0-4E7B-8834-108735CCC749}" presName="parTx" presStyleLbl="revTx" presStyleIdx="2" presStyleCnt="6">
        <dgm:presLayoutVars>
          <dgm:chMax val="0"/>
          <dgm:chPref val="0"/>
        </dgm:presLayoutVars>
      </dgm:prSet>
      <dgm:spPr/>
    </dgm:pt>
    <dgm:pt modelId="{827EC3B2-6673-40C7-A2A0-440F5796D6EC}" type="pres">
      <dgm:prSet presAssocID="{C7E3AF8A-5E8B-43C7-A5FB-4FA5D2EB20EE}" presName="sibTrans" presStyleCnt="0"/>
      <dgm:spPr/>
    </dgm:pt>
    <dgm:pt modelId="{661A59A3-14BC-4C75-8A02-5ECEA4B83318}" type="pres">
      <dgm:prSet presAssocID="{8E8836A7-A7D3-4E2E-ADEC-C815558582A9}" presName="compNode" presStyleCnt="0"/>
      <dgm:spPr/>
    </dgm:pt>
    <dgm:pt modelId="{AC35F562-2EE6-4481-B972-BFF3E1035C17}" type="pres">
      <dgm:prSet presAssocID="{8E8836A7-A7D3-4E2E-ADEC-C815558582A9}" presName="bgRect" presStyleLbl="bgShp" presStyleIdx="3" presStyleCnt="6"/>
      <dgm:spPr/>
    </dgm:pt>
    <dgm:pt modelId="{A5C6D573-5820-4486-929D-A48E58419B0C}" type="pres">
      <dgm:prSet presAssocID="{8E8836A7-A7D3-4E2E-ADEC-C815558582A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E1345C50-D9B5-4DE5-B880-9391DC8AB781}" type="pres">
      <dgm:prSet presAssocID="{8E8836A7-A7D3-4E2E-ADEC-C815558582A9}" presName="spaceRect" presStyleCnt="0"/>
      <dgm:spPr/>
    </dgm:pt>
    <dgm:pt modelId="{75463636-CEA1-4656-B72F-FD73BF1EF83E}" type="pres">
      <dgm:prSet presAssocID="{8E8836A7-A7D3-4E2E-ADEC-C815558582A9}" presName="parTx" presStyleLbl="revTx" presStyleIdx="3" presStyleCnt="6">
        <dgm:presLayoutVars>
          <dgm:chMax val="0"/>
          <dgm:chPref val="0"/>
        </dgm:presLayoutVars>
      </dgm:prSet>
      <dgm:spPr/>
    </dgm:pt>
    <dgm:pt modelId="{F6FCF0CB-FE54-4FE4-AAF1-60EF371630EB}" type="pres">
      <dgm:prSet presAssocID="{C82B27C7-7FB3-46B0-8D4E-248349AE06F8}" presName="sibTrans" presStyleCnt="0"/>
      <dgm:spPr/>
    </dgm:pt>
    <dgm:pt modelId="{67B2072C-860A-47F9-BB81-65477E44097E}" type="pres">
      <dgm:prSet presAssocID="{8B4D837F-944A-428D-8C41-34ABF3431090}" presName="compNode" presStyleCnt="0"/>
      <dgm:spPr/>
    </dgm:pt>
    <dgm:pt modelId="{5289212C-8B41-466A-9ACB-726145962828}" type="pres">
      <dgm:prSet presAssocID="{8B4D837F-944A-428D-8C41-34ABF3431090}" presName="bgRect" presStyleLbl="bgShp" presStyleIdx="4" presStyleCnt="6"/>
      <dgm:spPr/>
    </dgm:pt>
    <dgm:pt modelId="{23263D28-0BDB-4746-8768-F3EE4C1837E0}" type="pres">
      <dgm:prSet presAssocID="{8B4D837F-944A-428D-8C41-34ABF3431090}"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ibbon"/>
        </a:ext>
      </dgm:extLst>
    </dgm:pt>
    <dgm:pt modelId="{F2C82C93-AD07-49EB-8D1E-99D482C25CB5}" type="pres">
      <dgm:prSet presAssocID="{8B4D837F-944A-428D-8C41-34ABF3431090}" presName="spaceRect" presStyleCnt="0"/>
      <dgm:spPr/>
    </dgm:pt>
    <dgm:pt modelId="{5438F78A-EDA8-4FD5-977B-AB1B9CCCB07E}" type="pres">
      <dgm:prSet presAssocID="{8B4D837F-944A-428D-8C41-34ABF3431090}" presName="parTx" presStyleLbl="revTx" presStyleIdx="4" presStyleCnt="6">
        <dgm:presLayoutVars>
          <dgm:chMax val="0"/>
          <dgm:chPref val="0"/>
        </dgm:presLayoutVars>
      </dgm:prSet>
      <dgm:spPr/>
    </dgm:pt>
    <dgm:pt modelId="{706D1A82-6027-4EBE-A0CB-D8563669511D}" type="pres">
      <dgm:prSet presAssocID="{71E683CB-583D-409E-B21B-62FEA866CD74}" presName="sibTrans" presStyleCnt="0"/>
      <dgm:spPr/>
    </dgm:pt>
    <dgm:pt modelId="{B6D20DF3-0770-4135-9498-079E7433EE7F}" type="pres">
      <dgm:prSet presAssocID="{46526A50-2A68-46D4-8A15-398E6A571D14}" presName="compNode" presStyleCnt="0"/>
      <dgm:spPr/>
    </dgm:pt>
    <dgm:pt modelId="{597B71DC-3F19-4C02-8F54-AA7FC710C16D}" type="pres">
      <dgm:prSet presAssocID="{46526A50-2A68-46D4-8A15-398E6A571D14}" presName="bgRect" presStyleLbl="bgShp" presStyleIdx="5" presStyleCnt="6"/>
      <dgm:spPr/>
    </dgm:pt>
    <dgm:pt modelId="{B18F6303-E2BF-4438-8DDE-C14F552FB42A}" type="pres">
      <dgm:prSet presAssocID="{46526A50-2A68-46D4-8A15-398E6A571D1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4BA983A0-7554-491C-BFD2-0A60AA6E567A}" type="pres">
      <dgm:prSet presAssocID="{46526A50-2A68-46D4-8A15-398E6A571D14}" presName="spaceRect" presStyleCnt="0"/>
      <dgm:spPr/>
    </dgm:pt>
    <dgm:pt modelId="{7D6B0511-5A41-49FE-ABB5-53C20551BB7B}" type="pres">
      <dgm:prSet presAssocID="{46526A50-2A68-46D4-8A15-398E6A571D14}" presName="parTx" presStyleLbl="revTx" presStyleIdx="5" presStyleCnt="6">
        <dgm:presLayoutVars>
          <dgm:chMax val="0"/>
          <dgm:chPref val="0"/>
        </dgm:presLayoutVars>
      </dgm:prSet>
      <dgm:spPr/>
    </dgm:pt>
  </dgm:ptLst>
  <dgm:cxnLst>
    <dgm:cxn modelId="{1CEE9701-99AF-4157-AF0C-01373B33C163}" type="presOf" srcId="{7676C689-F9D4-49D0-8E44-FA821CC8D54C}" destId="{D35BA696-EBB1-4B47-92AF-A34DC03FD9D2}" srcOrd="0" destOrd="0" presId="urn:microsoft.com/office/officeart/2018/2/layout/IconVerticalSolidList"/>
    <dgm:cxn modelId="{87463517-A243-457E-956F-65AB74DEAA0D}" type="presOf" srcId="{8B4D837F-944A-428D-8C41-34ABF3431090}" destId="{5438F78A-EDA8-4FD5-977B-AB1B9CCCB07E}" srcOrd="0" destOrd="0" presId="urn:microsoft.com/office/officeart/2018/2/layout/IconVerticalSolidList"/>
    <dgm:cxn modelId="{1C96002D-7566-4A26-8BCE-D0E5621C31E7}" srcId="{8E091FF7-78A5-43D7-8273-6F3262481F48}" destId="{F5DD4051-7069-438D-9F80-F4AE950B873B}" srcOrd="1" destOrd="0" parTransId="{53EE5ED6-F652-44F7-A455-B90A31631B48}" sibTransId="{C8BDA44D-F064-4E84-A66E-C9300A7F83BF}"/>
    <dgm:cxn modelId="{37CE305B-9918-43D4-B3D7-06C51BE1815D}" srcId="{8E091FF7-78A5-43D7-8273-6F3262481F48}" destId="{8E8836A7-A7D3-4E2E-ADEC-C815558582A9}" srcOrd="3" destOrd="0" parTransId="{D26C40C1-5CE3-4CD1-9C2B-8F7C4791BD57}" sibTransId="{C82B27C7-7FB3-46B0-8D4E-248349AE06F8}"/>
    <dgm:cxn modelId="{4788A55C-FEF0-400E-9A7C-CF29E529B5EA}" srcId="{8E091FF7-78A5-43D7-8273-6F3262481F48}" destId="{D8A0A597-3FD0-4E7B-8834-108735CCC749}" srcOrd="2" destOrd="0" parTransId="{DCE7F272-EF3B-4216-90F2-6BB88B290BB4}" sibTransId="{C7E3AF8A-5E8B-43C7-A5FB-4FA5D2EB20EE}"/>
    <dgm:cxn modelId="{AD65195F-A628-4880-85AD-7C716D52430B}" type="presOf" srcId="{F5DD4051-7069-438D-9F80-F4AE950B873B}" destId="{A8505808-9019-4A91-A0C5-700C31E511B7}" srcOrd="0" destOrd="0" presId="urn:microsoft.com/office/officeart/2018/2/layout/IconVerticalSolidList"/>
    <dgm:cxn modelId="{D69AEE4B-7A90-46B2-BB2E-3A7901710813}" srcId="{8E091FF7-78A5-43D7-8273-6F3262481F48}" destId="{8B4D837F-944A-428D-8C41-34ABF3431090}" srcOrd="4" destOrd="0" parTransId="{56E001D0-72FB-4446-AE36-E7126B4EC6DC}" sibTransId="{71E683CB-583D-409E-B21B-62FEA866CD74}"/>
    <dgm:cxn modelId="{B25CFB6F-018C-4A43-8270-EFB4F208892E}" type="presOf" srcId="{D8A0A597-3FD0-4E7B-8834-108735CCC749}" destId="{D9C9507B-4D86-4DD2-ACEC-5925A5AB5743}" srcOrd="0" destOrd="0" presId="urn:microsoft.com/office/officeart/2018/2/layout/IconVerticalSolidList"/>
    <dgm:cxn modelId="{844C65A9-AABA-4E6C-B920-E48431D5A7C6}" type="presOf" srcId="{46526A50-2A68-46D4-8A15-398E6A571D14}" destId="{7D6B0511-5A41-49FE-ABB5-53C20551BB7B}" srcOrd="0" destOrd="0" presId="urn:microsoft.com/office/officeart/2018/2/layout/IconVerticalSolidList"/>
    <dgm:cxn modelId="{4E569DBE-8A68-402A-893A-2130A772120B}" srcId="{8E091FF7-78A5-43D7-8273-6F3262481F48}" destId="{7676C689-F9D4-49D0-8E44-FA821CC8D54C}" srcOrd="0" destOrd="0" parTransId="{3B074351-20C2-4F4F-8106-AF3C1FC60767}" sibTransId="{2930872C-0B30-4684-BDD6-B66B968D6163}"/>
    <dgm:cxn modelId="{086223C0-A452-4F1B-AD22-619C2573A13F}" type="presOf" srcId="{8E8836A7-A7D3-4E2E-ADEC-C815558582A9}" destId="{75463636-CEA1-4656-B72F-FD73BF1EF83E}" srcOrd="0" destOrd="0" presId="urn:microsoft.com/office/officeart/2018/2/layout/IconVerticalSolidList"/>
    <dgm:cxn modelId="{4934A2F0-021F-4195-9AED-510F4B99C359}" type="presOf" srcId="{8E091FF7-78A5-43D7-8273-6F3262481F48}" destId="{438F7A46-2DBD-40CA-8171-A966AD7398D0}" srcOrd="0" destOrd="0" presId="urn:microsoft.com/office/officeart/2018/2/layout/IconVerticalSolidList"/>
    <dgm:cxn modelId="{D632EFF1-AEAF-4A1D-AE27-5FDD83AFFD18}" srcId="{8E091FF7-78A5-43D7-8273-6F3262481F48}" destId="{46526A50-2A68-46D4-8A15-398E6A571D14}" srcOrd="5" destOrd="0" parTransId="{A0CC10BE-542F-4346-95C9-20888AE74C8F}" sibTransId="{8046AB27-857E-4A05-81F6-1D8AF3DE52E3}"/>
    <dgm:cxn modelId="{43CC2CF4-63B4-419D-86BC-FDE96BC4CCDC}" type="presParOf" srcId="{438F7A46-2DBD-40CA-8171-A966AD7398D0}" destId="{315D2B0C-4E8C-438B-997B-704D83F11D66}" srcOrd="0" destOrd="0" presId="urn:microsoft.com/office/officeart/2018/2/layout/IconVerticalSolidList"/>
    <dgm:cxn modelId="{5A55B42D-3EC9-4DC6-9B01-A2644FEE0C63}" type="presParOf" srcId="{315D2B0C-4E8C-438B-997B-704D83F11D66}" destId="{669FE674-98E9-4286-97FF-0F0650462130}" srcOrd="0" destOrd="0" presId="urn:microsoft.com/office/officeart/2018/2/layout/IconVerticalSolidList"/>
    <dgm:cxn modelId="{F9AD92B6-A6A4-46C4-8DA5-6198867F8FE2}" type="presParOf" srcId="{315D2B0C-4E8C-438B-997B-704D83F11D66}" destId="{FA914EF5-07A0-483D-9FBE-E26EED78296C}" srcOrd="1" destOrd="0" presId="urn:microsoft.com/office/officeart/2018/2/layout/IconVerticalSolidList"/>
    <dgm:cxn modelId="{03B35961-C0BB-455B-A019-61BA1F6AB759}" type="presParOf" srcId="{315D2B0C-4E8C-438B-997B-704D83F11D66}" destId="{A92A7D20-33D9-43F4-80D6-B427F3C18A59}" srcOrd="2" destOrd="0" presId="urn:microsoft.com/office/officeart/2018/2/layout/IconVerticalSolidList"/>
    <dgm:cxn modelId="{6BAD7D29-E58E-40C6-A720-B439DA3B1065}" type="presParOf" srcId="{315D2B0C-4E8C-438B-997B-704D83F11D66}" destId="{D35BA696-EBB1-4B47-92AF-A34DC03FD9D2}" srcOrd="3" destOrd="0" presId="urn:microsoft.com/office/officeart/2018/2/layout/IconVerticalSolidList"/>
    <dgm:cxn modelId="{ABEDA65F-50A7-4DB3-8FE3-CE832A63A857}" type="presParOf" srcId="{438F7A46-2DBD-40CA-8171-A966AD7398D0}" destId="{044EC86C-E32D-4B9B-80AC-55D2FBD27E06}" srcOrd="1" destOrd="0" presId="urn:microsoft.com/office/officeart/2018/2/layout/IconVerticalSolidList"/>
    <dgm:cxn modelId="{B2DD34B2-60B8-4D1A-BC03-389B3B350A6A}" type="presParOf" srcId="{438F7A46-2DBD-40CA-8171-A966AD7398D0}" destId="{71637970-1019-4FB9-8C5A-DA05E16B860B}" srcOrd="2" destOrd="0" presId="urn:microsoft.com/office/officeart/2018/2/layout/IconVerticalSolidList"/>
    <dgm:cxn modelId="{0F81F9D4-1700-4BD1-B7C3-CFCFFAD2AC8C}" type="presParOf" srcId="{71637970-1019-4FB9-8C5A-DA05E16B860B}" destId="{1F5FD978-E4F5-48B1-89DE-7C63FC6762C4}" srcOrd="0" destOrd="0" presId="urn:microsoft.com/office/officeart/2018/2/layout/IconVerticalSolidList"/>
    <dgm:cxn modelId="{B4ADCB58-B040-4E0A-B349-EEE33539251C}" type="presParOf" srcId="{71637970-1019-4FB9-8C5A-DA05E16B860B}" destId="{A7B1B026-937B-49BF-8099-FF45EEC54EA8}" srcOrd="1" destOrd="0" presId="urn:microsoft.com/office/officeart/2018/2/layout/IconVerticalSolidList"/>
    <dgm:cxn modelId="{C924F9AE-32DC-4EE7-8610-5DCCE852CAAE}" type="presParOf" srcId="{71637970-1019-4FB9-8C5A-DA05E16B860B}" destId="{65DC3D86-8E9F-4D20-B8AA-D26ABBEB10F7}" srcOrd="2" destOrd="0" presId="urn:microsoft.com/office/officeart/2018/2/layout/IconVerticalSolidList"/>
    <dgm:cxn modelId="{A3026F43-D823-43C0-AA7F-11272A6C00EC}" type="presParOf" srcId="{71637970-1019-4FB9-8C5A-DA05E16B860B}" destId="{A8505808-9019-4A91-A0C5-700C31E511B7}" srcOrd="3" destOrd="0" presId="urn:microsoft.com/office/officeart/2018/2/layout/IconVerticalSolidList"/>
    <dgm:cxn modelId="{EBBA8A09-C7ED-45E6-8596-35AF2AB98116}" type="presParOf" srcId="{438F7A46-2DBD-40CA-8171-A966AD7398D0}" destId="{1CB57E3A-71F7-4675-A179-301BA29CC71F}" srcOrd="3" destOrd="0" presId="urn:microsoft.com/office/officeart/2018/2/layout/IconVerticalSolidList"/>
    <dgm:cxn modelId="{828798A5-BC6C-4591-BEBC-92BF1E849CAD}" type="presParOf" srcId="{438F7A46-2DBD-40CA-8171-A966AD7398D0}" destId="{17C54E92-C3B1-4E38-8089-286AC7882494}" srcOrd="4" destOrd="0" presId="urn:microsoft.com/office/officeart/2018/2/layout/IconVerticalSolidList"/>
    <dgm:cxn modelId="{0531B906-8434-485E-A3D1-A67574EAF1F7}" type="presParOf" srcId="{17C54E92-C3B1-4E38-8089-286AC7882494}" destId="{786F9D3B-9FBE-49C6-85AA-6B17BCD7D002}" srcOrd="0" destOrd="0" presId="urn:microsoft.com/office/officeart/2018/2/layout/IconVerticalSolidList"/>
    <dgm:cxn modelId="{31F30797-69BB-4EE8-AFE7-97B933A096F3}" type="presParOf" srcId="{17C54E92-C3B1-4E38-8089-286AC7882494}" destId="{6B87532B-0180-4AD8-9DEF-E2E9AE048227}" srcOrd="1" destOrd="0" presId="urn:microsoft.com/office/officeart/2018/2/layout/IconVerticalSolidList"/>
    <dgm:cxn modelId="{43826A41-FD9F-4868-9214-53A0A8684116}" type="presParOf" srcId="{17C54E92-C3B1-4E38-8089-286AC7882494}" destId="{FE17C27F-9166-4CA0-9D45-2D0096A3372A}" srcOrd="2" destOrd="0" presId="urn:microsoft.com/office/officeart/2018/2/layout/IconVerticalSolidList"/>
    <dgm:cxn modelId="{D3F1F186-7279-4209-9232-B70F14CC201C}" type="presParOf" srcId="{17C54E92-C3B1-4E38-8089-286AC7882494}" destId="{D9C9507B-4D86-4DD2-ACEC-5925A5AB5743}" srcOrd="3" destOrd="0" presId="urn:microsoft.com/office/officeart/2018/2/layout/IconVerticalSolidList"/>
    <dgm:cxn modelId="{65B5355A-38D3-4C49-9D0F-E935118A68F7}" type="presParOf" srcId="{438F7A46-2DBD-40CA-8171-A966AD7398D0}" destId="{827EC3B2-6673-40C7-A2A0-440F5796D6EC}" srcOrd="5" destOrd="0" presId="urn:microsoft.com/office/officeart/2018/2/layout/IconVerticalSolidList"/>
    <dgm:cxn modelId="{CC3A947C-0A4F-4E19-BF0E-A0652F7C8541}" type="presParOf" srcId="{438F7A46-2DBD-40CA-8171-A966AD7398D0}" destId="{661A59A3-14BC-4C75-8A02-5ECEA4B83318}" srcOrd="6" destOrd="0" presId="urn:microsoft.com/office/officeart/2018/2/layout/IconVerticalSolidList"/>
    <dgm:cxn modelId="{805C4455-5DC1-444D-9DA9-DC7C34E08D02}" type="presParOf" srcId="{661A59A3-14BC-4C75-8A02-5ECEA4B83318}" destId="{AC35F562-2EE6-4481-B972-BFF3E1035C17}" srcOrd="0" destOrd="0" presId="urn:microsoft.com/office/officeart/2018/2/layout/IconVerticalSolidList"/>
    <dgm:cxn modelId="{EEDA601E-1331-4C3A-BCE6-56B0F8BD6D92}" type="presParOf" srcId="{661A59A3-14BC-4C75-8A02-5ECEA4B83318}" destId="{A5C6D573-5820-4486-929D-A48E58419B0C}" srcOrd="1" destOrd="0" presId="urn:microsoft.com/office/officeart/2018/2/layout/IconVerticalSolidList"/>
    <dgm:cxn modelId="{BF08D1AA-C70C-4DD9-B7B1-73543C9A3158}" type="presParOf" srcId="{661A59A3-14BC-4C75-8A02-5ECEA4B83318}" destId="{E1345C50-D9B5-4DE5-B880-9391DC8AB781}" srcOrd="2" destOrd="0" presId="urn:microsoft.com/office/officeart/2018/2/layout/IconVerticalSolidList"/>
    <dgm:cxn modelId="{B0FD540F-8C58-43FF-ACBE-FEC71E1531A9}" type="presParOf" srcId="{661A59A3-14BC-4C75-8A02-5ECEA4B83318}" destId="{75463636-CEA1-4656-B72F-FD73BF1EF83E}" srcOrd="3" destOrd="0" presId="urn:microsoft.com/office/officeart/2018/2/layout/IconVerticalSolidList"/>
    <dgm:cxn modelId="{CAA1309D-9C1D-4C75-96C7-00DB4C7D53DC}" type="presParOf" srcId="{438F7A46-2DBD-40CA-8171-A966AD7398D0}" destId="{F6FCF0CB-FE54-4FE4-AAF1-60EF371630EB}" srcOrd="7" destOrd="0" presId="urn:microsoft.com/office/officeart/2018/2/layout/IconVerticalSolidList"/>
    <dgm:cxn modelId="{F9FC8B84-578A-42DD-8CA4-7991D80F06F1}" type="presParOf" srcId="{438F7A46-2DBD-40CA-8171-A966AD7398D0}" destId="{67B2072C-860A-47F9-BB81-65477E44097E}" srcOrd="8" destOrd="0" presId="urn:microsoft.com/office/officeart/2018/2/layout/IconVerticalSolidList"/>
    <dgm:cxn modelId="{A718D1A2-D308-4A54-A6A2-27DEF9291D62}" type="presParOf" srcId="{67B2072C-860A-47F9-BB81-65477E44097E}" destId="{5289212C-8B41-466A-9ACB-726145962828}" srcOrd="0" destOrd="0" presId="urn:microsoft.com/office/officeart/2018/2/layout/IconVerticalSolidList"/>
    <dgm:cxn modelId="{E4A992B9-ADD8-4F9F-B0BF-66A45DA199EF}" type="presParOf" srcId="{67B2072C-860A-47F9-BB81-65477E44097E}" destId="{23263D28-0BDB-4746-8768-F3EE4C1837E0}" srcOrd="1" destOrd="0" presId="urn:microsoft.com/office/officeart/2018/2/layout/IconVerticalSolidList"/>
    <dgm:cxn modelId="{2B766C59-3561-4BAD-90CE-493F8F45EC5C}" type="presParOf" srcId="{67B2072C-860A-47F9-BB81-65477E44097E}" destId="{F2C82C93-AD07-49EB-8D1E-99D482C25CB5}" srcOrd="2" destOrd="0" presId="urn:microsoft.com/office/officeart/2018/2/layout/IconVerticalSolidList"/>
    <dgm:cxn modelId="{86198A5E-F266-4EE5-88B8-F2908C9258D8}" type="presParOf" srcId="{67B2072C-860A-47F9-BB81-65477E44097E}" destId="{5438F78A-EDA8-4FD5-977B-AB1B9CCCB07E}" srcOrd="3" destOrd="0" presId="urn:microsoft.com/office/officeart/2018/2/layout/IconVerticalSolidList"/>
    <dgm:cxn modelId="{70C19CAA-AB61-427E-A3DF-AC273FF540E0}" type="presParOf" srcId="{438F7A46-2DBD-40CA-8171-A966AD7398D0}" destId="{706D1A82-6027-4EBE-A0CB-D8563669511D}" srcOrd="9" destOrd="0" presId="urn:microsoft.com/office/officeart/2018/2/layout/IconVerticalSolidList"/>
    <dgm:cxn modelId="{C878A3F9-F751-4CFE-ACE0-4B2F44F2F4AA}" type="presParOf" srcId="{438F7A46-2DBD-40CA-8171-A966AD7398D0}" destId="{B6D20DF3-0770-4135-9498-079E7433EE7F}" srcOrd="10" destOrd="0" presId="urn:microsoft.com/office/officeart/2018/2/layout/IconVerticalSolidList"/>
    <dgm:cxn modelId="{3AD728E7-BEAB-4E23-A869-BD7E09137DF0}" type="presParOf" srcId="{B6D20DF3-0770-4135-9498-079E7433EE7F}" destId="{597B71DC-3F19-4C02-8F54-AA7FC710C16D}" srcOrd="0" destOrd="0" presId="urn:microsoft.com/office/officeart/2018/2/layout/IconVerticalSolidList"/>
    <dgm:cxn modelId="{C375DAE5-EE87-4AA2-BE6E-E87B2A7F8AA0}" type="presParOf" srcId="{B6D20DF3-0770-4135-9498-079E7433EE7F}" destId="{B18F6303-E2BF-4438-8DDE-C14F552FB42A}" srcOrd="1" destOrd="0" presId="urn:microsoft.com/office/officeart/2018/2/layout/IconVerticalSolidList"/>
    <dgm:cxn modelId="{B2D483F8-0826-460E-88DB-A12E36DA280C}" type="presParOf" srcId="{B6D20DF3-0770-4135-9498-079E7433EE7F}" destId="{4BA983A0-7554-491C-BFD2-0A60AA6E567A}" srcOrd="2" destOrd="0" presId="urn:microsoft.com/office/officeart/2018/2/layout/IconVerticalSolidList"/>
    <dgm:cxn modelId="{86A591B5-5D25-4CEC-AFC1-C46997BAC839}" type="presParOf" srcId="{B6D20DF3-0770-4135-9498-079E7433EE7F}" destId="{7D6B0511-5A41-49FE-ABB5-53C20551BB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317057-5209-4B3C-A5DF-B909DBE6E0E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F8A28CE-A03C-4634-BC86-34785E8F7350}">
      <dgm:prSet custT="1"/>
      <dgm:spPr/>
      <dgm:t>
        <a:bodyPr/>
        <a:lstStyle/>
        <a:p>
          <a:pPr>
            <a:lnSpc>
              <a:spcPct val="100000"/>
            </a:lnSpc>
          </a:pPr>
          <a:r>
            <a:rPr lang="en-US" sz="2400" dirty="0"/>
            <a:t>Historical Performance &amp; Promote Continuous Improvement</a:t>
          </a:r>
        </a:p>
      </dgm:t>
    </dgm:pt>
    <dgm:pt modelId="{204D86F4-CE0B-413E-ADFE-5A9C47772F1D}" type="parTrans" cxnId="{D8B2200F-992B-417F-BD6F-7BF8EF1F46E3}">
      <dgm:prSet/>
      <dgm:spPr/>
      <dgm:t>
        <a:bodyPr/>
        <a:lstStyle/>
        <a:p>
          <a:endParaRPr lang="en-US" sz="2000"/>
        </a:p>
      </dgm:t>
    </dgm:pt>
    <dgm:pt modelId="{3E39C1D7-F35A-4EC1-8F4E-320EE40921A3}" type="sibTrans" cxnId="{D8B2200F-992B-417F-BD6F-7BF8EF1F46E3}">
      <dgm:prSet/>
      <dgm:spPr/>
      <dgm:t>
        <a:bodyPr/>
        <a:lstStyle/>
        <a:p>
          <a:endParaRPr lang="en-US" sz="2000"/>
        </a:p>
      </dgm:t>
    </dgm:pt>
    <dgm:pt modelId="{A954D8FA-8DE5-43C1-BA22-E8B745C190C8}">
      <dgm:prSet custT="1"/>
      <dgm:spPr/>
      <dgm:t>
        <a:bodyPr/>
        <a:lstStyle/>
        <a:p>
          <a:pPr>
            <a:lnSpc>
              <a:spcPct val="100000"/>
            </a:lnSpc>
          </a:pPr>
          <a:r>
            <a:rPr lang="en-US" sz="2400" dirty="0"/>
            <a:t>Other State Comparisons</a:t>
          </a:r>
        </a:p>
      </dgm:t>
    </dgm:pt>
    <dgm:pt modelId="{06717CDC-F2CE-474E-A158-38EFA68BF763}" type="parTrans" cxnId="{B7B9C802-B8C6-4FF9-989F-6ACF392C5565}">
      <dgm:prSet/>
      <dgm:spPr/>
      <dgm:t>
        <a:bodyPr/>
        <a:lstStyle/>
        <a:p>
          <a:endParaRPr lang="en-US" sz="2000"/>
        </a:p>
      </dgm:t>
    </dgm:pt>
    <dgm:pt modelId="{455C60D6-6E09-4860-B8A6-577DEAA2392C}" type="sibTrans" cxnId="{B7B9C802-B8C6-4FF9-989F-6ACF392C5565}">
      <dgm:prSet/>
      <dgm:spPr/>
      <dgm:t>
        <a:bodyPr/>
        <a:lstStyle/>
        <a:p>
          <a:endParaRPr lang="en-US" sz="2000"/>
        </a:p>
      </dgm:t>
    </dgm:pt>
    <dgm:pt modelId="{32A355C8-BA95-4A58-997C-B6D2D6A65D96}">
      <dgm:prSet custT="1"/>
      <dgm:spPr/>
      <dgm:t>
        <a:bodyPr/>
        <a:lstStyle/>
        <a:p>
          <a:pPr>
            <a:lnSpc>
              <a:spcPct val="100000"/>
            </a:lnSpc>
          </a:pPr>
          <a:r>
            <a:rPr lang="en-US" sz="2400" dirty="0"/>
            <a:t>GPRA Targets</a:t>
          </a:r>
        </a:p>
      </dgm:t>
    </dgm:pt>
    <dgm:pt modelId="{DCD3F63D-2A3A-4D88-8A0C-73A102519A95}" type="parTrans" cxnId="{6030C6E2-862C-44CA-BBBE-2909832503D2}">
      <dgm:prSet/>
      <dgm:spPr/>
      <dgm:t>
        <a:bodyPr/>
        <a:lstStyle/>
        <a:p>
          <a:endParaRPr lang="en-US" sz="2000"/>
        </a:p>
      </dgm:t>
    </dgm:pt>
    <dgm:pt modelId="{069B42E0-9492-4A96-859D-2F744488981E}" type="sibTrans" cxnId="{6030C6E2-862C-44CA-BBBE-2909832503D2}">
      <dgm:prSet/>
      <dgm:spPr/>
      <dgm:t>
        <a:bodyPr/>
        <a:lstStyle/>
        <a:p>
          <a:endParaRPr lang="en-US" sz="2000"/>
        </a:p>
      </dgm:t>
    </dgm:pt>
    <dgm:pt modelId="{EF0361A1-B062-42CC-B851-55CDB30B2939}">
      <dgm:prSet custT="1"/>
      <dgm:spPr/>
      <dgm:t>
        <a:bodyPr/>
        <a:lstStyle/>
        <a:p>
          <a:pPr>
            <a:lnSpc>
              <a:spcPct val="100000"/>
            </a:lnSpc>
          </a:pPr>
          <a:r>
            <a:rPr lang="en-US" sz="2400" dirty="0"/>
            <a:t>Statistical Adjustment Model</a:t>
          </a:r>
        </a:p>
      </dgm:t>
    </dgm:pt>
    <dgm:pt modelId="{C64BD0D7-0977-47E8-A6A4-10C45EAED624}" type="parTrans" cxnId="{02394A84-966D-47DA-8639-38CF3CB422A0}">
      <dgm:prSet/>
      <dgm:spPr/>
      <dgm:t>
        <a:bodyPr/>
        <a:lstStyle/>
        <a:p>
          <a:endParaRPr lang="en-US" sz="2000"/>
        </a:p>
      </dgm:t>
    </dgm:pt>
    <dgm:pt modelId="{1E68F627-7287-4127-A398-2493556B2CAD}" type="sibTrans" cxnId="{02394A84-966D-47DA-8639-38CF3CB422A0}">
      <dgm:prSet/>
      <dgm:spPr/>
      <dgm:t>
        <a:bodyPr/>
        <a:lstStyle/>
        <a:p>
          <a:endParaRPr lang="en-US" sz="2000"/>
        </a:p>
      </dgm:t>
    </dgm:pt>
    <dgm:pt modelId="{B0946422-7D52-4CAB-839F-59F7AB222553}" type="pres">
      <dgm:prSet presAssocID="{06317057-5209-4B3C-A5DF-B909DBE6E0E3}" presName="root" presStyleCnt="0">
        <dgm:presLayoutVars>
          <dgm:dir/>
          <dgm:resizeHandles val="exact"/>
        </dgm:presLayoutVars>
      </dgm:prSet>
      <dgm:spPr/>
    </dgm:pt>
    <dgm:pt modelId="{952218D2-9A9D-40DF-B7C4-E5AEEA21C047}" type="pres">
      <dgm:prSet presAssocID="{AF8A28CE-A03C-4634-BC86-34785E8F7350}" presName="compNode" presStyleCnt="0"/>
      <dgm:spPr/>
    </dgm:pt>
    <dgm:pt modelId="{C4F38921-AB45-4E43-A378-310D787C8A72}" type="pres">
      <dgm:prSet presAssocID="{AF8A28CE-A03C-4634-BC86-34785E8F7350}" presName="bgRect" presStyleLbl="bgShp" presStyleIdx="0" presStyleCnt="4"/>
      <dgm:spPr/>
    </dgm:pt>
    <dgm:pt modelId="{D5DC4721-A37D-4340-BCAC-05E519C76421}" type="pres">
      <dgm:prSet presAssocID="{AF8A28CE-A03C-4634-BC86-34785E8F73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pward trend outline"/>
        </a:ext>
      </dgm:extLst>
    </dgm:pt>
    <dgm:pt modelId="{4567F5CE-A91B-4DCF-AEE9-DCAD5E0FB109}" type="pres">
      <dgm:prSet presAssocID="{AF8A28CE-A03C-4634-BC86-34785E8F7350}" presName="spaceRect" presStyleCnt="0"/>
      <dgm:spPr/>
    </dgm:pt>
    <dgm:pt modelId="{DC3D75F9-6AAA-4862-92C7-BD1BE29542F0}" type="pres">
      <dgm:prSet presAssocID="{AF8A28CE-A03C-4634-BC86-34785E8F7350}" presName="parTx" presStyleLbl="revTx" presStyleIdx="0" presStyleCnt="4">
        <dgm:presLayoutVars>
          <dgm:chMax val="0"/>
          <dgm:chPref val="0"/>
        </dgm:presLayoutVars>
      </dgm:prSet>
      <dgm:spPr/>
    </dgm:pt>
    <dgm:pt modelId="{CCA59E73-2276-4245-A103-09AD89A36867}" type="pres">
      <dgm:prSet presAssocID="{3E39C1D7-F35A-4EC1-8F4E-320EE40921A3}" presName="sibTrans" presStyleCnt="0"/>
      <dgm:spPr/>
    </dgm:pt>
    <dgm:pt modelId="{648159EA-5BE5-43F5-B575-C6DBA4600849}" type="pres">
      <dgm:prSet presAssocID="{A954D8FA-8DE5-43C1-BA22-E8B745C190C8}" presName="compNode" presStyleCnt="0"/>
      <dgm:spPr/>
    </dgm:pt>
    <dgm:pt modelId="{C1EE2D08-DA19-4184-B6AA-54E3D4B476CC}" type="pres">
      <dgm:prSet presAssocID="{A954D8FA-8DE5-43C1-BA22-E8B745C190C8}" presName="bgRect" presStyleLbl="bgShp" presStyleIdx="1" presStyleCnt="4"/>
      <dgm:spPr/>
    </dgm:pt>
    <dgm:pt modelId="{573812DC-B2B2-4636-836B-A1AF93C7598E}" type="pres">
      <dgm:prSet presAssocID="{A954D8FA-8DE5-43C1-BA22-E8B745C190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E54E7A76-3D00-474B-B1D4-B3DC617C0C92}" type="pres">
      <dgm:prSet presAssocID="{A954D8FA-8DE5-43C1-BA22-E8B745C190C8}" presName="spaceRect" presStyleCnt="0"/>
      <dgm:spPr/>
    </dgm:pt>
    <dgm:pt modelId="{79D7F9A8-5531-47AA-9CCF-0E5969C6B823}" type="pres">
      <dgm:prSet presAssocID="{A954D8FA-8DE5-43C1-BA22-E8B745C190C8}" presName="parTx" presStyleLbl="revTx" presStyleIdx="1" presStyleCnt="4">
        <dgm:presLayoutVars>
          <dgm:chMax val="0"/>
          <dgm:chPref val="0"/>
        </dgm:presLayoutVars>
      </dgm:prSet>
      <dgm:spPr/>
    </dgm:pt>
    <dgm:pt modelId="{6A831DA5-8BF9-4FF3-B971-9D9CB00F4BA7}" type="pres">
      <dgm:prSet presAssocID="{455C60D6-6E09-4860-B8A6-577DEAA2392C}" presName="sibTrans" presStyleCnt="0"/>
      <dgm:spPr/>
    </dgm:pt>
    <dgm:pt modelId="{A1E730FE-D5B5-423E-A229-48F4CBDD14D4}" type="pres">
      <dgm:prSet presAssocID="{32A355C8-BA95-4A58-997C-B6D2D6A65D96}" presName="compNode" presStyleCnt="0"/>
      <dgm:spPr/>
    </dgm:pt>
    <dgm:pt modelId="{09D84329-2ADF-4648-8987-883724022802}" type="pres">
      <dgm:prSet presAssocID="{32A355C8-BA95-4A58-997C-B6D2D6A65D96}" presName="bgRect" presStyleLbl="bgShp" presStyleIdx="2" presStyleCnt="4"/>
      <dgm:spPr/>
    </dgm:pt>
    <dgm:pt modelId="{9AEFBC0B-3B8D-4F3E-9642-F1186FE0244D}" type="pres">
      <dgm:prSet presAssocID="{32A355C8-BA95-4A58-997C-B6D2D6A65D9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12A62B3D-F4C9-4E54-9748-2705C8AA7DA6}" type="pres">
      <dgm:prSet presAssocID="{32A355C8-BA95-4A58-997C-B6D2D6A65D96}" presName="spaceRect" presStyleCnt="0"/>
      <dgm:spPr/>
    </dgm:pt>
    <dgm:pt modelId="{44272565-EE49-47AD-9216-F98A5D15C011}" type="pres">
      <dgm:prSet presAssocID="{32A355C8-BA95-4A58-997C-B6D2D6A65D96}" presName="parTx" presStyleLbl="revTx" presStyleIdx="2" presStyleCnt="4">
        <dgm:presLayoutVars>
          <dgm:chMax val="0"/>
          <dgm:chPref val="0"/>
        </dgm:presLayoutVars>
      </dgm:prSet>
      <dgm:spPr/>
    </dgm:pt>
    <dgm:pt modelId="{1C5A53FD-8453-4F3F-B509-E31E325419F2}" type="pres">
      <dgm:prSet presAssocID="{069B42E0-9492-4A96-859D-2F744488981E}" presName="sibTrans" presStyleCnt="0"/>
      <dgm:spPr/>
    </dgm:pt>
    <dgm:pt modelId="{47F1E460-F1CA-4712-A372-4C6F1424897C}" type="pres">
      <dgm:prSet presAssocID="{EF0361A1-B062-42CC-B851-55CDB30B2939}" presName="compNode" presStyleCnt="0"/>
      <dgm:spPr/>
    </dgm:pt>
    <dgm:pt modelId="{018B5D02-2882-4D18-B609-00615A515D85}" type="pres">
      <dgm:prSet presAssocID="{EF0361A1-B062-42CC-B851-55CDB30B2939}" presName="bgRect" presStyleLbl="bgShp" presStyleIdx="3" presStyleCnt="4"/>
      <dgm:spPr/>
    </dgm:pt>
    <dgm:pt modelId="{1D5BA69A-B8B9-4D84-9407-C8B313E4BEA7}" type="pres">
      <dgm:prSet presAssocID="{EF0361A1-B062-42CC-B851-55CDB30B293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F73F20B7-AD37-4AB4-BF20-F602E13A2C1B}" type="pres">
      <dgm:prSet presAssocID="{EF0361A1-B062-42CC-B851-55CDB30B2939}" presName="spaceRect" presStyleCnt="0"/>
      <dgm:spPr/>
    </dgm:pt>
    <dgm:pt modelId="{0DE0DE37-EF08-402C-991F-E7DE3C449F7F}" type="pres">
      <dgm:prSet presAssocID="{EF0361A1-B062-42CC-B851-55CDB30B2939}" presName="parTx" presStyleLbl="revTx" presStyleIdx="3" presStyleCnt="4">
        <dgm:presLayoutVars>
          <dgm:chMax val="0"/>
          <dgm:chPref val="0"/>
        </dgm:presLayoutVars>
      </dgm:prSet>
      <dgm:spPr/>
    </dgm:pt>
  </dgm:ptLst>
  <dgm:cxnLst>
    <dgm:cxn modelId="{B7B9C802-B8C6-4FF9-989F-6ACF392C5565}" srcId="{06317057-5209-4B3C-A5DF-B909DBE6E0E3}" destId="{A954D8FA-8DE5-43C1-BA22-E8B745C190C8}" srcOrd="1" destOrd="0" parTransId="{06717CDC-F2CE-474E-A158-38EFA68BF763}" sibTransId="{455C60D6-6E09-4860-B8A6-577DEAA2392C}"/>
    <dgm:cxn modelId="{04D4910E-D715-4659-BA84-1B10FD130551}" type="presOf" srcId="{06317057-5209-4B3C-A5DF-B909DBE6E0E3}" destId="{B0946422-7D52-4CAB-839F-59F7AB222553}" srcOrd="0" destOrd="0" presId="urn:microsoft.com/office/officeart/2018/2/layout/IconVerticalSolidList"/>
    <dgm:cxn modelId="{D8B2200F-992B-417F-BD6F-7BF8EF1F46E3}" srcId="{06317057-5209-4B3C-A5DF-B909DBE6E0E3}" destId="{AF8A28CE-A03C-4634-BC86-34785E8F7350}" srcOrd="0" destOrd="0" parTransId="{204D86F4-CE0B-413E-ADFE-5A9C47772F1D}" sibTransId="{3E39C1D7-F35A-4EC1-8F4E-320EE40921A3}"/>
    <dgm:cxn modelId="{1048337C-15D0-4311-BCEF-9FC04245CA44}" type="presOf" srcId="{EF0361A1-B062-42CC-B851-55CDB30B2939}" destId="{0DE0DE37-EF08-402C-991F-E7DE3C449F7F}" srcOrd="0" destOrd="0" presId="urn:microsoft.com/office/officeart/2018/2/layout/IconVerticalSolidList"/>
    <dgm:cxn modelId="{02394A84-966D-47DA-8639-38CF3CB422A0}" srcId="{06317057-5209-4B3C-A5DF-B909DBE6E0E3}" destId="{EF0361A1-B062-42CC-B851-55CDB30B2939}" srcOrd="3" destOrd="0" parTransId="{C64BD0D7-0977-47E8-A6A4-10C45EAED624}" sibTransId="{1E68F627-7287-4127-A398-2493556B2CAD}"/>
    <dgm:cxn modelId="{DE668497-81FC-4EBA-85C1-FB6809508BCC}" type="presOf" srcId="{32A355C8-BA95-4A58-997C-B6D2D6A65D96}" destId="{44272565-EE49-47AD-9216-F98A5D15C011}" srcOrd="0" destOrd="0" presId="urn:microsoft.com/office/officeart/2018/2/layout/IconVerticalSolidList"/>
    <dgm:cxn modelId="{6030C6E2-862C-44CA-BBBE-2909832503D2}" srcId="{06317057-5209-4B3C-A5DF-B909DBE6E0E3}" destId="{32A355C8-BA95-4A58-997C-B6D2D6A65D96}" srcOrd="2" destOrd="0" parTransId="{DCD3F63D-2A3A-4D88-8A0C-73A102519A95}" sibTransId="{069B42E0-9492-4A96-859D-2F744488981E}"/>
    <dgm:cxn modelId="{673BDDF1-FF72-4E22-9D9C-0F88D68981A6}" type="presOf" srcId="{AF8A28CE-A03C-4634-BC86-34785E8F7350}" destId="{DC3D75F9-6AAA-4862-92C7-BD1BE29542F0}" srcOrd="0" destOrd="0" presId="urn:microsoft.com/office/officeart/2018/2/layout/IconVerticalSolidList"/>
    <dgm:cxn modelId="{676CFDF3-A2E8-43EC-A2D6-D9B1FB3CC4E2}" type="presOf" srcId="{A954D8FA-8DE5-43C1-BA22-E8B745C190C8}" destId="{79D7F9A8-5531-47AA-9CCF-0E5969C6B823}" srcOrd="0" destOrd="0" presId="urn:microsoft.com/office/officeart/2018/2/layout/IconVerticalSolidList"/>
    <dgm:cxn modelId="{20802285-0DB2-4880-90B0-0C52126A9B03}" type="presParOf" srcId="{B0946422-7D52-4CAB-839F-59F7AB222553}" destId="{952218D2-9A9D-40DF-B7C4-E5AEEA21C047}" srcOrd="0" destOrd="0" presId="urn:microsoft.com/office/officeart/2018/2/layout/IconVerticalSolidList"/>
    <dgm:cxn modelId="{BC22AE0A-157A-43ED-83D7-5E30AD19B36E}" type="presParOf" srcId="{952218D2-9A9D-40DF-B7C4-E5AEEA21C047}" destId="{C4F38921-AB45-4E43-A378-310D787C8A72}" srcOrd="0" destOrd="0" presId="urn:microsoft.com/office/officeart/2018/2/layout/IconVerticalSolidList"/>
    <dgm:cxn modelId="{926553D6-991E-44BD-8709-4CF62D05CA13}" type="presParOf" srcId="{952218D2-9A9D-40DF-B7C4-E5AEEA21C047}" destId="{D5DC4721-A37D-4340-BCAC-05E519C76421}" srcOrd="1" destOrd="0" presId="urn:microsoft.com/office/officeart/2018/2/layout/IconVerticalSolidList"/>
    <dgm:cxn modelId="{7C88A29E-5570-4FA9-B07A-4673A1931267}" type="presParOf" srcId="{952218D2-9A9D-40DF-B7C4-E5AEEA21C047}" destId="{4567F5CE-A91B-4DCF-AEE9-DCAD5E0FB109}" srcOrd="2" destOrd="0" presId="urn:microsoft.com/office/officeart/2018/2/layout/IconVerticalSolidList"/>
    <dgm:cxn modelId="{B7023513-E69E-4A31-B1F1-96EA08CE022B}" type="presParOf" srcId="{952218D2-9A9D-40DF-B7C4-E5AEEA21C047}" destId="{DC3D75F9-6AAA-4862-92C7-BD1BE29542F0}" srcOrd="3" destOrd="0" presId="urn:microsoft.com/office/officeart/2018/2/layout/IconVerticalSolidList"/>
    <dgm:cxn modelId="{68E56A66-5320-4152-A54C-7C115F8A7545}" type="presParOf" srcId="{B0946422-7D52-4CAB-839F-59F7AB222553}" destId="{CCA59E73-2276-4245-A103-09AD89A36867}" srcOrd="1" destOrd="0" presId="urn:microsoft.com/office/officeart/2018/2/layout/IconVerticalSolidList"/>
    <dgm:cxn modelId="{A38DA156-B07A-4B82-822D-CF17B7FE35D9}" type="presParOf" srcId="{B0946422-7D52-4CAB-839F-59F7AB222553}" destId="{648159EA-5BE5-43F5-B575-C6DBA4600849}" srcOrd="2" destOrd="0" presId="urn:microsoft.com/office/officeart/2018/2/layout/IconVerticalSolidList"/>
    <dgm:cxn modelId="{EF0DF4D1-949E-420A-931A-6BC2CC990161}" type="presParOf" srcId="{648159EA-5BE5-43F5-B575-C6DBA4600849}" destId="{C1EE2D08-DA19-4184-B6AA-54E3D4B476CC}" srcOrd="0" destOrd="0" presId="urn:microsoft.com/office/officeart/2018/2/layout/IconVerticalSolidList"/>
    <dgm:cxn modelId="{DDACC3ED-710B-4726-B6BF-E77077EC119A}" type="presParOf" srcId="{648159EA-5BE5-43F5-B575-C6DBA4600849}" destId="{573812DC-B2B2-4636-836B-A1AF93C7598E}" srcOrd="1" destOrd="0" presId="urn:microsoft.com/office/officeart/2018/2/layout/IconVerticalSolidList"/>
    <dgm:cxn modelId="{5894D453-4200-4EA4-A4CB-1E540F115716}" type="presParOf" srcId="{648159EA-5BE5-43F5-B575-C6DBA4600849}" destId="{E54E7A76-3D00-474B-B1D4-B3DC617C0C92}" srcOrd="2" destOrd="0" presId="urn:microsoft.com/office/officeart/2018/2/layout/IconVerticalSolidList"/>
    <dgm:cxn modelId="{101AC132-38FC-42DD-BC64-9B71F1BE599B}" type="presParOf" srcId="{648159EA-5BE5-43F5-B575-C6DBA4600849}" destId="{79D7F9A8-5531-47AA-9CCF-0E5969C6B823}" srcOrd="3" destOrd="0" presId="urn:microsoft.com/office/officeart/2018/2/layout/IconVerticalSolidList"/>
    <dgm:cxn modelId="{30305520-36A5-43DC-AD35-83B9B184497D}" type="presParOf" srcId="{B0946422-7D52-4CAB-839F-59F7AB222553}" destId="{6A831DA5-8BF9-4FF3-B971-9D9CB00F4BA7}" srcOrd="3" destOrd="0" presId="urn:microsoft.com/office/officeart/2018/2/layout/IconVerticalSolidList"/>
    <dgm:cxn modelId="{B962C8B7-6BC8-4DDC-924F-BCB862A0444E}" type="presParOf" srcId="{B0946422-7D52-4CAB-839F-59F7AB222553}" destId="{A1E730FE-D5B5-423E-A229-48F4CBDD14D4}" srcOrd="4" destOrd="0" presId="urn:microsoft.com/office/officeart/2018/2/layout/IconVerticalSolidList"/>
    <dgm:cxn modelId="{C7EF9EAC-54C6-4C7E-9980-CE0DF4E1D0DF}" type="presParOf" srcId="{A1E730FE-D5B5-423E-A229-48F4CBDD14D4}" destId="{09D84329-2ADF-4648-8987-883724022802}" srcOrd="0" destOrd="0" presId="urn:microsoft.com/office/officeart/2018/2/layout/IconVerticalSolidList"/>
    <dgm:cxn modelId="{5C415F4F-9119-46BF-8AD3-D4CF2E58AFED}" type="presParOf" srcId="{A1E730FE-D5B5-423E-A229-48F4CBDD14D4}" destId="{9AEFBC0B-3B8D-4F3E-9642-F1186FE0244D}" srcOrd="1" destOrd="0" presId="urn:microsoft.com/office/officeart/2018/2/layout/IconVerticalSolidList"/>
    <dgm:cxn modelId="{DA3ECBBB-49F6-4F86-8451-49263497CE9B}" type="presParOf" srcId="{A1E730FE-D5B5-423E-A229-48F4CBDD14D4}" destId="{12A62B3D-F4C9-4E54-9748-2705C8AA7DA6}" srcOrd="2" destOrd="0" presId="urn:microsoft.com/office/officeart/2018/2/layout/IconVerticalSolidList"/>
    <dgm:cxn modelId="{74A89B95-482B-4918-84AA-3152318B12E0}" type="presParOf" srcId="{A1E730FE-D5B5-423E-A229-48F4CBDD14D4}" destId="{44272565-EE49-47AD-9216-F98A5D15C011}" srcOrd="3" destOrd="0" presId="urn:microsoft.com/office/officeart/2018/2/layout/IconVerticalSolidList"/>
    <dgm:cxn modelId="{1FC4DF47-4297-4994-AAB2-9BC15412FC1F}" type="presParOf" srcId="{B0946422-7D52-4CAB-839F-59F7AB222553}" destId="{1C5A53FD-8453-4F3F-B509-E31E325419F2}" srcOrd="5" destOrd="0" presId="urn:microsoft.com/office/officeart/2018/2/layout/IconVerticalSolidList"/>
    <dgm:cxn modelId="{0F839D20-594F-4A40-875C-790F77416712}" type="presParOf" srcId="{B0946422-7D52-4CAB-839F-59F7AB222553}" destId="{47F1E460-F1CA-4712-A372-4C6F1424897C}" srcOrd="6" destOrd="0" presId="urn:microsoft.com/office/officeart/2018/2/layout/IconVerticalSolidList"/>
    <dgm:cxn modelId="{97C15108-04D0-497F-B11E-E7ED8BE90C91}" type="presParOf" srcId="{47F1E460-F1CA-4712-A372-4C6F1424897C}" destId="{018B5D02-2882-4D18-B609-00615A515D85}" srcOrd="0" destOrd="0" presId="urn:microsoft.com/office/officeart/2018/2/layout/IconVerticalSolidList"/>
    <dgm:cxn modelId="{5375CA1C-2AF1-4B9E-A552-FD8CDA0C6DFE}" type="presParOf" srcId="{47F1E460-F1CA-4712-A372-4C6F1424897C}" destId="{1D5BA69A-B8B9-4D84-9407-C8B313E4BEA7}" srcOrd="1" destOrd="0" presId="urn:microsoft.com/office/officeart/2018/2/layout/IconVerticalSolidList"/>
    <dgm:cxn modelId="{1B8988B3-C92B-4BB7-B118-0FB669E82BA0}" type="presParOf" srcId="{47F1E460-F1CA-4712-A372-4C6F1424897C}" destId="{F73F20B7-AD37-4AB4-BF20-F602E13A2C1B}" srcOrd="2" destOrd="0" presId="urn:microsoft.com/office/officeart/2018/2/layout/IconVerticalSolidList"/>
    <dgm:cxn modelId="{F7C317C9-2B6D-4778-B072-D0EBE760F22F}" type="presParOf" srcId="{47F1E460-F1CA-4712-A372-4C6F1424897C}" destId="{0DE0DE37-EF08-402C-991F-E7DE3C449F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0F80D-E1B6-4423-B924-637D0C8C82AD}">
      <dsp:nvSpPr>
        <dsp:cNvPr id="0" name=""/>
        <dsp:cNvSpPr/>
      </dsp:nvSpPr>
      <dsp:spPr>
        <a:xfrm>
          <a:off x="0" y="1151025"/>
          <a:ext cx="2767228" cy="175719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7BF3187-8AC0-4DBC-B317-992941008AE9}">
      <dsp:nvSpPr>
        <dsp:cNvPr id="0" name=""/>
        <dsp:cNvSpPr/>
      </dsp:nvSpPr>
      <dsp:spPr>
        <a:xfrm>
          <a:off x="307469" y="1443122"/>
          <a:ext cx="2767228" cy="175719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Why data matters</a:t>
          </a:r>
        </a:p>
      </dsp:txBody>
      <dsp:txXfrm>
        <a:off x="358935" y="1494588"/>
        <a:ext cx="2664296" cy="1654258"/>
      </dsp:txXfrm>
    </dsp:sp>
    <dsp:sp modelId="{A326E582-920A-4F76-A48B-3A1374AF8710}">
      <dsp:nvSpPr>
        <dsp:cNvPr id="0" name=""/>
        <dsp:cNvSpPr/>
      </dsp:nvSpPr>
      <dsp:spPr>
        <a:xfrm>
          <a:off x="3382168" y="1151025"/>
          <a:ext cx="2767228" cy="175719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FF2E3D8-15DC-4A8A-B7CC-285F28E12BA0}">
      <dsp:nvSpPr>
        <dsp:cNvPr id="0" name=""/>
        <dsp:cNvSpPr/>
      </dsp:nvSpPr>
      <dsp:spPr>
        <a:xfrm>
          <a:off x="3689638" y="1443122"/>
          <a:ext cx="2767228" cy="175719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What data is collected</a:t>
          </a:r>
        </a:p>
      </dsp:txBody>
      <dsp:txXfrm>
        <a:off x="3741104" y="1494588"/>
        <a:ext cx="2664296" cy="1654258"/>
      </dsp:txXfrm>
    </dsp:sp>
    <dsp:sp modelId="{FF54E3E2-D64B-49EB-9DF7-5AC9FFEF34EA}">
      <dsp:nvSpPr>
        <dsp:cNvPr id="0" name=""/>
        <dsp:cNvSpPr/>
      </dsp:nvSpPr>
      <dsp:spPr>
        <a:xfrm>
          <a:off x="6764337" y="1151025"/>
          <a:ext cx="2767228" cy="175719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5B898EB-0031-4A06-92CB-AE9B081D101A}">
      <dsp:nvSpPr>
        <dsp:cNvPr id="0" name=""/>
        <dsp:cNvSpPr/>
      </dsp:nvSpPr>
      <dsp:spPr>
        <a:xfrm>
          <a:off x="7071807" y="1443122"/>
          <a:ext cx="2767228" cy="175719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How is data being used</a:t>
          </a:r>
        </a:p>
      </dsp:txBody>
      <dsp:txXfrm>
        <a:off x="7123273" y="1494588"/>
        <a:ext cx="2664296" cy="1654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FE674-98E9-4286-97FF-0F0650462130}">
      <dsp:nvSpPr>
        <dsp:cNvPr id="0" name=""/>
        <dsp:cNvSpPr/>
      </dsp:nvSpPr>
      <dsp:spPr>
        <a:xfrm>
          <a:off x="0" y="1438"/>
          <a:ext cx="5205876" cy="6127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14EF5-07A0-483D-9FBE-E26EED78296C}">
      <dsp:nvSpPr>
        <dsp:cNvPr id="0" name=""/>
        <dsp:cNvSpPr/>
      </dsp:nvSpPr>
      <dsp:spPr>
        <a:xfrm>
          <a:off x="185371" y="139318"/>
          <a:ext cx="337039" cy="3370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5BA696-EBB1-4B47-92AF-A34DC03FD9D2}">
      <dsp:nvSpPr>
        <dsp:cNvPr id="0" name=""/>
        <dsp:cNvSpPr/>
      </dsp:nvSpPr>
      <dsp:spPr>
        <a:xfrm>
          <a:off x="707783" y="1438"/>
          <a:ext cx="4498093" cy="612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55" tIns="64855" rIns="64855" bIns="64855" numCol="1" spcCol="1270" anchor="ctr" anchorCtr="0">
          <a:noAutofit/>
        </a:bodyPr>
        <a:lstStyle/>
        <a:p>
          <a:pPr marL="0" lvl="0" indent="0" algn="l" defTabSz="755650">
            <a:lnSpc>
              <a:spcPct val="90000"/>
            </a:lnSpc>
            <a:spcBef>
              <a:spcPct val="0"/>
            </a:spcBef>
            <a:spcAft>
              <a:spcPct val="35000"/>
            </a:spcAft>
            <a:buNone/>
          </a:pPr>
          <a:r>
            <a:rPr lang="en-US" sz="1700" kern="1200"/>
            <a:t>Measurable Skill Gains</a:t>
          </a:r>
        </a:p>
      </dsp:txBody>
      <dsp:txXfrm>
        <a:off x="707783" y="1438"/>
        <a:ext cx="4498093" cy="612799"/>
      </dsp:txXfrm>
    </dsp:sp>
    <dsp:sp modelId="{1F5FD978-E4F5-48B1-89DE-7C63FC6762C4}">
      <dsp:nvSpPr>
        <dsp:cNvPr id="0" name=""/>
        <dsp:cNvSpPr/>
      </dsp:nvSpPr>
      <dsp:spPr>
        <a:xfrm>
          <a:off x="0" y="767437"/>
          <a:ext cx="5205876" cy="6127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B1B026-937B-49BF-8099-FF45EEC54EA8}">
      <dsp:nvSpPr>
        <dsp:cNvPr id="0" name=""/>
        <dsp:cNvSpPr/>
      </dsp:nvSpPr>
      <dsp:spPr>
        <a:xfrm>
          <a:off x="185371" y="905317"/>
          <a:ext cx="337039" cy="3370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505808-9019-4A91-A0C5-700C31E511B7}">
      <dsp:nvSpPr>
        <dsp:cNvPr id="0" name=""/>
        <dsp:cNvSpPr/>
      </dsp:nvSpPr>
      <dsp:spPr>
        <a:xfrm>
          <a:off x="707783" y="767437"/>
          <a:ext cx="4498093" cy="612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55" tIns="64855" rIns="64855" bIns="64855" numCol="1" spcCol="1270" anchor="ctr" anchorCtr="0">
          <a:noAutofit/>
        </a:bodyPr>
        <a:lstStyle/>
        <a:p>
          <a:pPr marL="0" lvl="0" indent="0" algn="l" defTabSz="755650">
            <a:lnSpc>
              <a:spcPct val="90000"/>
            </a:lnSpc>
            <a:spcBef>
              <a:spcPct val="0"/>
            </a:spcBef>
            <a:spcAft>
              <a:spcPct val="35000"/>
            </a:spcAft>
            <a:buNone/>
          </a:pPr>
          <a:r>
            <a:rPr lang="en-US" sz="1700" kern="1200" dirty="0"/>
            <a:t>Employment Rate 2</a:t>
          </a:r>
          <a:r>
            <a:rPr lang="en-US" sz="1700" kern="1200" baseline="30000" dirty="0"/>
            <a:t>nd</a:t>
          </a:r>
          <a:r>
            <a:rPr lang="en-US" sz="1700" kern="1200" dirty="0"/>
            <a:t> Quarter after Exit</a:t>
          </a:r>
        </a:p>
      </dsp:txBody>
      <dsp:txXfrm>
        <a:off x="707783" y="767437"/>
        <a:ext cx="4498093" cy="612799"/>
      </dsp:txXfrm>
    </dsp:sp>
    <dsp:sp modelId="{786F9D3B-9FBE-49C6-85AA-6B17BCD7D002}">
      <dsp:nvSpPr>
        <dsp:cNvPr id="0" name=""/>
        <dsp:cNvSpPr/>
      </dsp:nvSpPr>
      <dsp:spPr>
        <a:xfrm>
          <a:off x="0" y="1533437"/>
          <a:ext cx="5205876" cy="6127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7532B-0180-4AD8-9DEF-E2E9AE048227}">
      <dsp:nvSpPr>
        <dsp:cNvPr id="0" name=""/>
        <dsp:cNvSpPr/>
      </dsp:nvSpPr>
      <dsp:spPr>
        <a:xfrm>
          <a:off x="185371" y="1671317"/>
          <a:ext cx="337039" cy="3370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C9507B-4D86-4DD2-ACEC-5925A5AB5743}">
      <dsp:nvSpPr>
        <dsp:cNvPr id="0" name=""/>
        <dsp:cNvSpPr/>
      </dsp:nvSpPr>
      <dsp:spPr>
        <a:xfrm>
          <a:off x="707783" y="1533437"/>
          <a:ext cx="4498093" cy="612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55" tIns="64855" rIns="64855" bIns="64855" numCol="1" spcCol="1270" anchor="ctr" anchorCtr="0">
          <a:noAutofit/>
        </a:bodyPr>
        <a:lstStyle/>
        <a:p>
          <a:pPr marL="0" lvl="0" indent="0" algn="l" defTabSz="755650">
            <a:lnSpc>
              <a:spcPct val="90000"/>
            </a:lnSpc>
            <a:spcBef>
              <a:spcPct val="0"/>
            </a:spcBef>
            <a:spcAft>
              <a:spcPct val="35000"/>
            </a:spcAft>
            <a:buNone/>
          </a:pPr>
          <a:r>
            <a:rPr lang="en-US" sz="1700" kern="1200"/>
            <a:t>Median Earnings 2</a:t>
          </a:r>
          <a:r>
            <a:rPr lang="en-US" sz="1700" kern="1200" baseline="30000"/>
            <a:t>nd</a:t>
          </a:r>
          <a:r>
            <a:rPr lang="en-US" sz="1700" kern="1200"/>
            <a:t> Quarter after Exit</a:t>
          </a:r>
        </a:p>
      </dsp:txBody>
      <dsp:txXfrm>
        <a:off x="707783" y="1533437"/>
        <a:ext cx="4498093" cy="612799"/>
      </dsp:txXfrm>
    </dsp:sp>
    <dsp:sp modelId="{AC35F562-2EE6-4481-B972-BFF3E1035C17}">
      <dsp:nvSpPr>
        <dsp:cNvPr id="0" name=""/>
        <dsp:cNvSpPr/>
      </dsp:nvSpPr>
      <dsp:spPr>
        <a:xfrm>
          <a:off x="0" y="2299437"/>
          <a:ext cx="5205876" cy="6127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C6D573-5820-4486-929D-A48E58419B0C}">
      <dsp:nvSpPr>
        <dsp:cNvPr id="0" name=""/>
        <dsp:cNvSpPr/>
      </dsp:nvSpPr>
      <dsp:spPr>
        <a:xfrm>
          <a:off x="185371" y="2437317"/>
          <a:ext cx="337039" cy="3370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463636-CEA1-4656-B72F-FD73BF1EF83E}">
      <dsp:nvSpPr>
        <dsp:cNvPr id="0" name=""/>
        <dsp:cNvSpPr/>
      </dsp:nvSpPr>
      <dsp:spPr>
        <a:xfrm>
          <a:off x="707783" y="2299437"/>
          <a:ext cx="4498093" cy="612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55" tIns="64855" rIns="64855" bIns="64855" numCol="1" spcCol="1270" anchor="ctr" anchorCtr="0">
          <a:noAutofit/>
        </a:bodyPr>
        <a:lstStyle/>
        <a:p>
          <a:pPr marL="0" lvl="0" indent="0" algn="l" defTabSz="755650">
            <a:lnSpc>
              <a:spcPct val="90000"/>
            </a:lnSpc>
            <a:spcBef>
              <a:spcPct val="0"/>
            </a:spcBef>
            <a:spcAft>
              <a:spcPct val="35000"/>
            </a:spcAft>
            <a:buNone/>
          </a:pPr>
          <a:r>
            <a:rPr lang="en-US" sz="1700" kern="1200" dirty="0"/>
            <a:t>Employment Rate 4</a:t>
          </a:r>
          <a:r>
            <a:rPr lang="en-US" sz="1700" kern="1200" baseline="30000" dirty="0"/>
            <a:t>th</a:t>
          </a:r>
          <a:r>
            <a:rPr lang="en-US" sz="1700" kern="1200" dirty="0"/>
            <a:t> Quarter after Exit</a:t>
          </a:r>
        </a:p>
      </dsp:txBody>
      <dsp:txXfrm>
        <a:off x="707783" y="2299437"/>
        <a:ext cx="4498093" cy="612799"/>
      </dsp:txXfrm>
    </dsp:sp>
    <dsp:sp modelId="{5289212C-8B41-466A-9ACB-726145962828}">
      <dsp:nvSpPr>
        <dsp:cNvPr id="0" name=""/>
        <dsp:cNvSpPr/>
      </dsp:nvSpPr>
      <dsp:spPr>
        <a:xfrm>
          <a:off x="0" y="3065437"/>
          <a:ext cx="5205876" cy="6127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263D28-0BDB-4746-8768-F3EE4C1837E0}">
      <dsp:nvSpPr>
        <dsp:cNvPr id="0" name=""/>
        <dsp:cNvSpPr/>
      </dsp:nvSpPr>
      <dsp:spPr>
        <a:xfrm>
          <a:off x="185371" y="3203317"/>
          <a:ext cx="337039" cy="3370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38F78A-EDA8-4FD5-977B-AB1B9CCCB07E}">
      <dsp:nvSpPr>
        <dsp:cNvPr id="0" name=""/>
        <dsp:cNvSpPr/>
      </dsp:nvSpPr>
      <dsp:spPr>
        <a:xfrm>
          <a:off x="707783" y="3065437"/>
          <a:ext cx="4498093" cy="612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55" tIns="64855" rIns="64855" bIns="64855" numCol="1" spcCol="1270" anchor="ctr" anchorCtr="0">
          <a:noAutofit/>
        </a:bodyPr>
        <a:lstStyle/>
        <a:p>
          <a:pPr marL="0" lvl="0" indent="0" algn="l" defTabSz="755650">
            <a:lnSpc>
              <a:spcPct val="90000"/>
            </a:lnSpc>
            <a:spcBef>
              <a:spcPct val="0"/>
            </a:spcBef>
            <a:spcAft>
              <a:spcPct val="35000"/>
            </a:spcAft>
            <a:buNone/>
          </a:pPr>
          <a:r>
            <a:rPr lang="en-US" sz="1700" kern="1200"/>
            <a:t>Credential Attainment Rate</a:t>
          </a:r>
        </a:p>
      </dsp:txBody>
      <dsp:txXfrm>
        <a:off x="707783" y="3065437"/>
        <a:ext cx="4498093" cy="612799"/>
      </dsp:txXfrm>
    </dsp:sp>
    <dsp:sp modelId="{597B71DC-3F19-4C02-8F54-AA7FC710C16D}">
      <dsp:nvSpPr>
        <dsp:cNvPr id="0" name=""/>
        <dsp:cNvSpPr/>
      </dsp:nvSpPr>
      <dsp:spPr>
        <a:xfrm>
          <a:off x="0" y="3831437"/>
          <a:ext cx="5205876" cy="6127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8F6303-E2BF-4438-8DDE-C14F552FB42A}">
      <dsp:nvSpPr>
        <dsp:cNvPr id="0" name=""/>
        <dsp:cNvSpPr/>
      </dsp:nvSpPr>
      <dsp:spPr>
        <a:xfrm>
          <a:off x="185371" y="3969317"/>
          <a:ext cx="337039" cy="3370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6B0511-5A41-49FE-ABB5-53C20551BB7B}">
      <dsp:nvSpPr>
        <dsp:cNvPr id="0" name=""/>
        <dsp:cNvSpPr/>
      </dsp:nvSpPr>
      <dsp:spPr>
        <a:xfrm>
          <a:off x="707783" y="3831437"/>
          <a:ext cx="4498093" cy="612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855" tIns="64855" rIns="64855" bIns="64855" numCol="1" spcCol="1270" anchor="ctr" anchorCtr="0">
          <a:noAutofit/>
        </a:bodyPr>
        <a:lstStyle/>
        <a:p>
          <a:pPr marL="0" lvl="0" indent="0" algn="l" defTabSz="755650">
            <a:lnSpc>
              <a:spcPct val="90000"/>
            </a:lnSpc>
            <a:spcBef>
              <a:spcPct val="0"/>
            </a:spcBef>
            <a:spcAft>
              <a:spcPct val="35000"/>
            </a:spcAft>
            <a:buNone/>
          </a:pPr>
          <a:r>
            <a:rPr lang="en-US" sz="1700" kern="1200" dirty="0"/>
            <a:t>Employer Retention Rate from 2</a:t>
          </a:r>
          <a:r>
            <a:rPr lang="en-US" sz="1700" kern="1200" baseline="30000" dirty="0"/>
            <a:t>nd</a:t>
          </a:r>
          <a:r>
            <a:rPr lang="en-US" sz="1700" kern="1200" dirty="0"/>
            <a:t> to 4</a:t>
          </a:r>
          <a:r>
            <a:rPr lang="en-US" sz="1700" kern="1200" baseline="30000" dirty="0"/>
            <a:t>th</a:t>
          </a:r>
          <a:r>
            <a:rPr lang="en-US" sz="1700" kern="1200" dirty="0"/>
            <a:t> Quarter</a:t>
          </a:r>
        </a:p>
      </dsp:txBody>
      <dsp:txXfrm>
        <a:off x="707783" y="3831437"/>
        <a:ext cx="4498093" cy="612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38921-AB45-4E43-A378-310D787C8A72}">
      <dsp:nvSpPr>
        <dsp:cNvPr id="0" name=""/>
        <dsp:cNvSpPr/>
      </dsp:nvSpPr>
      <dsp:spPr>
        <a:xfrm>
          <a:off x="0" y="1779"/>
          <a:ext cx="9160991" cy="9019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DC4721-A37D-4340-BCAC-05E519C76421}">
      <dsp:nvSpPr>
        <dsp:cNvPr id="0" name=""/>
        <dsp:cNvSpPr/>
      </dsp:nvSpPr>
      <dsp:spPr>
        <a:xfrm>
          <a:off x="272840" y="204719"/>
          <a:ext cx="496074" cy="4960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D75F9-6AAA-4862-92C7-BD1BE29542F0}">
      <dsp:nvSpPr>
        <dsp:cNvPr id="0" name=""/>
        <dsp:cNvSpPr/>
      </dsp:nvSpPr>
      <dsp:spPr>
        <a:xfrm>
          <a:off x="1041756" y="1779"/>
          <a:ext cx="8119234" cy="90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57" tIns="95457" rIns="95457" bIns="95457" numCol="1" spcCol="1270" anchor="ctr" anchorCtr="0">
          <a:noAutofit/>
        </a:bodyPr>
        <a:lstStyle/>
        <a:p>
          <a:pPr marL="0" lvl="0" indent="0" algn="l" defTabSz="1066800">
            <a:lnSpc>
              <a:spcPct val="100000"/>
            </a:lnSpc>
            <a:spcBef>
              <a:spcPct val="0"/>
            </a:spcBef>
            <a:spcAft>
              <a:spcPct val="35000"/>
            </a:spcAft>
            <a:buNone/>
          </a:pPr>
          <a:r>
            <a:rPr lang="en-US" sz="2400" kern="1200" dirty="0"/>
            <a:t>Historical Performance &amp; Promote Continuous Improvement</a:t>
          </a:r>
        </a:p>
      </dsp:txBody>
      <dsp:txXfrm>
        <a:off x="1041756" y="1779"/>
        <a:ext cx="8119234" cy="901953"/>
      </dsp:txXfrm>
    </dsp:sp>
    <dsp:sp modelId="{C1EE2D08-DA19-4184-B6AA-54E3D4B476CC}">
      <dsp:nvSpPr>
        <dsp:cNvPr id="0" name=""/>
        <dsp:cNvSpPr/>
      </dsp:nvSpPr>
      <dsp:spPr>
        <a:xfrm>
          <a:off x="0" y="1129221"/>
          <a:ext cx="9160991" cy="9019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3812DC-B2B2-4636-836B-A1AF93C7598E}">
      <dsp:nvSpPr>
        <dsp:cNvPr id="0" name=""/>
        <dsp:cNvSpPr/>
      </dsp:nvSpPr>
      <dsp:spPr>
        <a:xfrm>
          <a:off x="272840" y="1332160"/>
          <a:ext cx="496074" cy="4960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D7F9A8-5531-47AA-9CCF-0E5969C6B823}">
      <dsp:nvSpPr>
        <dsp:cNvPr id="0" name=""/>
        <dsp:cNvSpPr/>
      </dsp:nvSpPr>
      <dsp:spPr>
        <a:xfrm>
          <a:off x="1041756" y="1129221"/>
          <a:ext cx="8119234" cy="90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57" tIns="95457" rIns="95457" bIns="95457" numCol="1" spcCol="1270" anchor="ctr" anchorCtr="0">
          <a:noAutofit/>
        </a:bodyPr>
        <a:lstStyle/>
        <a:p>
          <a:pPr marL="0" lvl="0" indent="0" algn="l" defTabSz="1066800">
            <a:lnSpc>
              <a:spcPct val="100000"/>
            </a:lnSpc>
            <a:spcBef>
              <a:spcPct val="0"/>
            </a:spcBef>
            <a:spcAft>
              <a:spcPct val="35000"/>
            </a:spcAft>
            <a:buNone/>
          </a:pPr>
          <a:r>
            <a:rPr lang="en-US" sz="2400" kern="1200" dirty="0"/>
            <a:t>Other State Comparisons</a:t>
          </a:r>
        </a:p>
      </dsp:txBody>
      <dsp:txXfrm>
        <a:off x="1041756" y="1129221"/>
        <a:ext cx="8119234" cy="901953"/>
      </dsp:txXfrm>
    </dsp:sp>
    <dsp:sp modelId="{09D84329-2ADF-4648-8987-883724022802}">
      <dsp:nvSpPr>
        <dsp:cNvPr id="0" name=""/>
        <dsp:cNvSpPr/>
      </dsp:nvSpPr>
      <dsp:spPr>
        <a:xfrm>
          <a:off x="0" y="2256663"/>
          <a:ext cx="9160991" cy="9019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EFBC0B-3B8D-4F3E-9642-F1186FE0244D}">
      <dsp:nvSpPr>
        <dsp:cNvPr id="0" name=""/>
        <dsp:cNvSpPr/>
      </dsp:nvSpPr>
      <dsp:spPr>
        <a:xfrm>
          <a:off x="272840" y="2459602"/>
          <a:ext cx="496074" cy="4960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272565-EE49-47AD-9216-F98A5D15C011}">
      <dsp:nvSpPr>
        <dsp:cNvPr id="0" name=""/>
        <dsp:cNvSpPr/>
      </dsp:nvSpPr>
      <dsp:spPr>
        <a:xfrm>
          <a:off x="1041756" y="2256663"/>
          <a:ext cx="8119234" cy="90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57" tIns="95457" rIns="95457" bIns="95457" numCol="1" spcCol="1270" anchor="ctr" anchorCtr="0">
          <a:noAutofit/>
        </a:bodyPr>
        <a:lstStyle/>
        <a:p>
          <a:pPr marL="0" lvl="0" indent="0" algn="l" defTabSz="1066800">
            <a:lnSpc>
              <a:spcPct val="100000"/>
            </a:lnSpc>
            <a:spcBef>
              <a:spcPct val="0"/>
            </a:spcBef>
            <a:spcAft>
              <a:spcPct val="35000"/>
            </a:spcAft>
            <a:buNone/>
          </a:pPr>
          <a:r>
            <a:rPr lang="en-US" sz="2400" kern="1200" dirty="0"/>
            <a:t>GPRA Targets</a:t>
          </a:r>
        </a:p>
      </dsp:txBody>
      <dsp:txXfrm>
        <a:off x="1041756" y="2256663"/>
        <a:ext cx="8119234" cy="901953"/>
      </dsp:txXfrm>
    </dsp:sp>
    <dsp:sp modelId="{018B5D02-2882-4D18-B609-00615A515D85}">
      <dsp:nvSpPr>
        <dsp:cNvPr id="0" name=""/>
        <dsp:cNvSpPr/>
      </dsp:nvSpPr>
      <dsp:spPr>
        <a:xfrm>
          <a:off x="0" y="3384104"/>
          <a:ext cx="9160991" cy="9019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5BA69A-B8B9-4D84-9407-C8B313E4BEA7}">
      <dsp:nvSpPr>
        <dsp:cNvPr id="0" name=""/>
        <dsp:cNvSpPr/>
      </dsp:nvSpPr>
      <dsp:spPr>
        <a:xfrm>
          <a:off x="272840" y="3587044"/>
          <a:ext cx="496074" cy="4960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0DE37-EF08-402C-991F-E7DE3C449F7F}">
      <dsp:nvSpPr>
        <dsp:cNvPr id="0" name=""/>
        <dsp:cNvSpPr/>
      </dsp:nvSpPr>
      <dsp:spPr>
        <a:xfrm>
          <a:off x="1041756" y="3384104"/>
          <a:ext cx="8119234" cy="90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457" tIns="95457" rIns="95457" bIns="95457" numCol="1" spcCol="1270" anchor="ctr" anchorCtr="0">
          <a:noAutofit/>
        </a:bodyPr>
        <a:lstStyle/>
        <a:p>
          <a:pPr marL="0" lvl="0" indent="0" algn="l" defTabSz="1066800">
            <a:lnSpc>
              <a:spcPct val="100000"/>
            </a:lnSpc>
            <a:spcBef>
              <a:spcPct val="0"/>
            </a:spcBef>
            <a:spcAft>
              <a:spcPct val="35000"/>
            </a:spcAft>
            <a:buNone/>
          </a:pPr>
          <a:r>
            <a:rPr lang="en-US" sz="2400" kern="1200" dirty="0"/>
            <a:t>Statistical Adjustment Model</a:t>
          </a:r>
        </a:p>
      </dsp:txBody>
      <dsp:txXfrm>
        <a:off x="1041756" y="3384104"/>
        <a:ext cx="8119234" cy="9019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BC4E0-4154-49E1-ABAB-953E0B2EDC0A}"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AECAA-F212-40C6-B7BB-F6E8144AE5D0}" type="slidenum">
              <a:rPr lang="en-US" smtClean="0"/>
              <a:t>‹#›</a:t>
            </a:fld>
            <a:endParaRPr lang="en-US"/>
          </a:p>
        </p:txBody>
      </p:sp>
    </p:spTree>
    <p:extLst>
      <p:ext uri="{BB962C8B-B14F-4D97-AF65-F5344CB8AC3E}">
        <p14:creationId xmlns:p14="http://schemas.microsoft.com/office/powerpoint/2010/main" val="362407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1</a:t>
            </a:fld>
            <a:endParaRPr lang="en-US"/>
          </a:p>
        </p:txBody>
      </p:sp>
    </p:spTree>
    <p:extLst>
      <p:ext uri="{BB962C8B-B14F-4D97-AF65-F5344CB8AC3E}">
        <p14:creationId xmlns:p14="http://schemas.microsoft.com/office/powerpoint/2010/main" val="249298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10</a:t>
            </a:fld>
            <a:endParaRPr lang="en-US"/>
          </a:p>
        </p:txBody>
      </p:sp>
    </p:spTree>
    <p:extLst>
      <p:ext uri="{BB962C8B-B14F-4D97-AF65-F5344CB8AC3E}">
        <p14:creationId xmlns:p14="http://schemas.microsoft.com/office/powerpoint/2010/main" val="386617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12</a:t>
            </a:fld>
            <a:endParaRPr lang="en-US"/>
          </a:p>
        </p:txBody>
      </p:sp>
    </p:spTree>
    <p:extLst>
      <p:ext uri="{BB962C8B-B14F-4D97-AF65-F5344CB8AC3E}">
        <p14:creationId xmlns:p14="http://schemas.microsoft.com/office/powerpoint/2010/main" val="3924896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b="1" dirty="0"/>
          </a:p>
        </p:txBody>
      </p:sp>
      <p:sp>
        <p:nvSpPr>
          <p:cNvPr id="4" name="Slide Number Placeholder 3"/>
          <p:cNvSpPr>
            <a:spLocks noGrp="1"/>
          </p:cNvSpPr>
          <p:nvPr>
            <p:ph type="sldNum" sz="quarter" idx="5"/>
          </p:nvPr>
        </p:nvSpPr>
        <p:spPr/>
        <p:txBody>
          <a:bodyPr/>
          <a:lstStyle/>
          <a:p>
            <a:fld id="{571C1772-1108-427A-A721-58FE4F0EC46A}" type="slidenum">
              <a:rPr lang="en-US" smtClean="0"/>
              <a:t>13</a:t>
            </a:fld>
            <a:endParaRPr lang="en-US"/>
          </a:p>
        </p:txBody>
      </p:sp>
    </p:spTree>
    <p:extLst>
      <p:ext uri="{BB962C8B-B14F-4D97-AF65-F5344CB8AC3E}">
        <p14:creationId xmlns:p14="http://schemas.microsoft.com/office/powerpoint/2010/main" val="2808737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14</a:t>
            </a:fld>
            <a:endParaRPr lang="en-US"/>
          </a:p>
        </p:txBody>
      </p:sp>
    </p:spTree>
    <p:extLst>
      <p:ext uri="{BB962C8B-B14F-4D97-AF65-F5344CB8AC3E}">
        <p14:creationId xmlns:p14="http://schemas.microsoft.com/office/powerpoint/2010/main" val="3480810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15</a:t>
            </a:fld>
            <a:endParaRPr lang="en-US"/>
          </a:p>
        </p:txBody>
      </p:sp>
    </p:spTree>
    <p:extLst>
      <p:ext uri="{BB962C8B-B14F-4D97-AF65-F5344CB8AC3E}">
        <p14:creationId xmlns:p14="http://schemas.microsoft.com/office/powerpoint/2010/main" val="363352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2E004-B4D5-6CBF-8398-59B201318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65B43-A998-4EC1-F007-33D68C118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9DF41-3AD5-FE5D-A538-6155EB193A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767E05-A88A-25E4-1049-99644E13EA88}"/>
              </a:ext>
            </a:extLst>
          </p:cNvPr>
          <p:cNvSpPr>
            <a:spLocks noGrp="1"/>
          </p:cNvSpPr>
          <p:nvPr>
            <p:ph type="sldNum" sz="quarter" idx="5"/>
          </p:nvPr>
        </p:nvSpPr>
        <p:spPr/>
        <p:txBody>
          <a:bodyPr/>
          <a:lstStyle/>
          <a:p>
            <a:fld id="{8E3AECAA-F212-40C6-B7BB-F6E8144AE5D0}" type="slidenum">
              <a:rPr lang="en-US" smtClean="0"/>
              <a:t>16</a:t>
            </a:fld>
            <a:endParaRPr lang="en-US"/>
          </a:p>
        </p:txBody>
      </p:sp>
    </p:spTree>
    <p:extLst>
      <p:ext uri="{BB962C8B-B14F-4D97-AF65-F5344CB8AC3E}">
        <p14:creationId xmlns:p14="http://schemas.microsoft.com/office/powerpoint/2010/main" val="2524513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17</a:t>
            </a:fld>
            <a:endParaRPr lang="en-US"/>
          </a:p>
        </p:txBody>
      </p:sp>
    </p:spTree>
    <p:extLst>
      <p:ext uri="{BB962C8B-B14F-4D97-AF65-F5344CB8AC3E}">
        <p14:creationId xmlns:p14="http://schemas.microsoft.com/office/powerpoint/2010/main" val="420134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8E3AECAA-F212-40C6-B7BB-F6E8144AE5D0}" type="slidenum">
              <a:rPr lang="en-US" smtClean="0"/>
              <a:t>2</a:t>
            </a:fld>
            <a:endParaRPr lang="en-US"/>
          </a:p>
        </p:txBody>
      </p:sp>
    </p:spTree>
    <p:extLst>
      <p:ext uri="{BB962C8B-B14F-4D97-AF65-F5344CB8AC3E}">
        <p14:creationId xmlns:p14="http://schemas.microsoft.com/office/powerpoint/2010/main" val="2010647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3</a:t>
            </a:fld>
            <a:endParaRPr lang="en-US"/>
          </a:p>
        </p:txBody>
      </p:sp>
    </p:spTree>
    <p:extLst>
      <p:ext uri="{BB962C8B-B14F-4D97-AF65-F5344CB8AC3E}">
        <p14:creationId xmlns:p14="http://schemas.microsoft.com/office/powerpoint/2010/main" val="195314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4</a:t>
            </a:fld>
            <a:endParaRPr lang="en-US"/>
          </a:p>
        </p:txBody>
      </p:sp>
    </p:spTree>
    <p:extLst>
      <p:ext uri="{BB962C8B-B14F-4D97-AF65-F5344CB8AC3E}">
        <p14:creationId xmlns:p14="http://schemas.microsoft.com/office/powerpoint/2010/main" val="353796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5</a:t>
            </a:fld>
            <a:endParaRPr lang="en-US"/>
          </a:p>
        </p:txBody>
      </p:sp>
    </p:spTree>
    <p:extLst>
      <p:ext uri="{BB962C8B-B14F-4D97-AF65-F5344CB8AC3E}">
        <p14:creationId xmlns:p14="http://schemas.microsoft.com/office/powerpoint/2010/main" val="60327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6</a:t>
            </a:fld>
            <a:endParaRPr lang="en-US"/>
          </a:p>
        </p:txBody>
      </p:sp>
    </p:spTree>
    <p:extLst>
      <p:ext uri="{BB962C8B-B14F-4D97-AF65-F5344CB8AC3E}">
        <p14:creationId xmlns:p14="http://schemas.microsoft.com/office/powerpoint/2010/main" val="101224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7</a:t>
            </a:fld>
            <a:endParaRPr lang="en-US"/>
          </a:p>
        </p:txBody>
      </p:sp>
    </p:spTree>
    <p:extLst>
      <p:ext uri="{BB962C8B-B14F-4D97-AF65-F5344CB8AC3E}">
        <p14:creationId xmlns:p14="http://schemas.microsoft.com/office/powerpoint/2010/main" val="4138309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8</a:t>
            </a:fld>
            <a:endParaRPr lang="en-US"/>
          </a:p>
        </p:txBody>
      </p:sp>
    </p:spTree>
    <p:extLst>
      <p:ext uri="{BB962C8B-B14F-4D97-AF65-F5344CB8AC3E}">
        <p14:creationId xmlns:p14="http://schemas.microsoft.com/office/powerpoint/2010/main" val="39091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3AECAA-F212-40C6-B7BB-F6E8144AE5D0}" type="slidenum">
              <a:rPr lang="en-US" smtClean="0"/>
              <a:t>9</a:t>
            </a:fld>
            <a:endParaRPr lang="en-US"/>
          </a:p>
        </p:txBody>
      </p:sp>
    </p:spTree>
    <p:extLst>
      <p:ext uri="{BB962C8B-B14F-4D97-AF65-F5344CB8AC3E}">
        <p14:creationId xmlns:p14="http://schemas.microsoft.com/office/powerpoint/2010/main" val="244767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3CE8-36F4-4B9F-B2C2-84AE08779EC1}"/>
              </a:ext>
            </a:extLst>
          </p:cNvPr>
          <p:cNvSpPr>
            <a:spLocks noGrp="1"/>
          </p:cNvSpPr>
          <p:nvPr>
            <p:ph type="ctrTitle"/>
          </p:nvPr>
        </p:nvSpPr>
        <p:spPr>
          <a:xfrm>
            <a:off x="1524000" y="1600199"/>
            <a:ext cx="9144000" cy="19097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0FDE69-1B7E-4DF2-831E-8C8B5B54DC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7426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B1DE1-AF17-4460-B985-32CDFDA8E0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B9AC35-549C-46D8-ACF8-A0FB11873C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161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0EC232-FF2B-4A00-A3A7-DD41B654BF3F}"/>
              </a:ext>
            </a:extLst>
          </p:cNvPr>
          <p:cNvSpPr>
            <a:spLocks noGrp="1"/>
          </p:cNvSpPr>
          <p:nvPr>
            <p:ph type="title" orient="vert"/>
          </p:nvPr>
        </p:nvSpPr>
        <p:spPr>
          <a:xfrm>
            <a:off x="8724900" y="365125"/>
            <a:ext cx="1564409"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D79470-563A-43C6-BC32-7FFE44CA2D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842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6"/>
          <p:cNvSpPr/>
          <p:nvPr/>
        </p:nvSpPr>
        <p:spPr bwMode="auto">
          <a:xfrm>
            <a:off x="-2" y="0"/>
            <a:ext cx="12192000" cy="6456419"/>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chemeClr val="accent2">
              <a:lumMod val="75000"/>
            </a:schemeClr>
          </a:solidFill>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2888055"/>
            <a:ext cx="10572000" cy="1532143"/>
          </a:xfrm>
        </p:spPr>
        <p:txBody>
          <a:bodyPr/>
          <a:lstStyle>
            <a:lvl1pPr algn="ctr">
              <a:defRPr sz="5400" b="0">
                <a:latin typeface="Calibri Light" panose="020F0302020204030204" pitchFamily="34" charset="0"/>
                <a:cs typeface="Calibri Light" panose="020F0302020204030204" pitchFamily="34" charset="0"/>
              </a:defRPr>
            </a:lvl1pPr>
          </a:lstStyle>
          <a:p>
            <a:r>
              <a:rPr lang="en-US"/>
              <a:t>Click to edit Master title style</a:t>
            </a:r>
          </a:p>
        </p:txBody>
      </p:sp>
      <p:pic>
        <p:nvPicPr>
          <p:cNvPr id="8" name="Picture 7" descr="A picture containing text&#10;&#10;Description automatically generated">
            <a:extLst>
              <a:ext uri="{FF2B5EF4-FFF2-40B4-BE49-F238E27FC236}">
                <a16:creationId xmlns:a16="http://schemas.microsoft.com/office/drawing/2014/main" id="{5DF901DC-266A-4C56-AA0E-3A5F51A9A0CD}"/>
              </a:ext>
            </a:extLst>
          </p:cNvPr>
          <p:cNvPicPr>
            <a:picLocks noChangeAspect="1"/>
          </p:cNvPicPr>
          <p:nvPr userDrawn="1"/>
        </p:nvPicPr>
        <p:blipFill>
          <a:blip r:embed="rId2"/>
          <a:stretch>
            <a:fillRect/>
          </a:stretch>
        </p:blipFill>
        <p:spPr>
          <a:xfrm>
            <a:off x="4689413" y="401581"/>
            <a:ext cx="2813173" cy="914400"/>
          </a:xfrm>
          <a:prstGeom prst="rect">
            <a:avLst/>
          </a:prstGeom>
        </p:spPr>
      </p:pic>
      <p:sp>
        <p:nvSpPr>
          <p:cNvPr id="9" name="TextBox 8">
            <a:extLst>
              <a:ext uri="{FF2B5EF4-FFF2-40B4-BE49-F238E27FC236}">
                <a16:creationId xmlns:a16="http://schemas.microsoft.com/office/drawing/2014/main" id="{6518AFAE-5947-49DC-8E96-65CDE960C22F}"/>
              </a:ext>
            </a:extLst>
          </p:cNvPr>
          <p:cNvSpPr txBox="1"/>
          <p:nvPr userDrawn="1"/>
        </p:nvSpPr>
        <p:spPr>
          <a:xfrm>
            <a:off x="3289424" y="6222887"/>
            <a:ext cx="5613149" cy="430887"/>
          </a:xfrm>
          <a:prstGeom prst="rect">
            <a:avLst/>
          </a:prstGeom>
          <a:noFill/>
        </p:spPr>
        <p:txBody>
          <a:bodyPr wrap="square" rtlCol="0">
            <a:spAutoFit/>
          </a:bodyPr>
          <a:lstStyle/>
          <a:p>
            <a:pPr algn="ctr"/>
            <a:r>
              <a:rPr lang="en-US" sz="2200" i="1">
                <a:latin typeface="Calibri Light" panose="020F0302020204030204" pitchFamily="34" charset="0"/>
                <a:cs typeface="Calibri Light" panose="020F0302020204030204" pitchFamily="34" charset="0"/>
              </a:rPr>
              <a:t>We were built for this moment</a:t>
            </a:r>
          </a:p>
        </p:txBody>
      </p:sp>
    </p:spTree>
    <p:extLst>
      <p:ext uri="{BB962C8B-B14F-4D97-AF65-F5344CB8AC3E}">
        <p14:creationId xmlns:p14="http://schemas.microsoft.com/office/powerpoint/2010/main" val="799405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10;&#10;Description automatically generated">
            <a:extLst>
              <a:ext uri="{FF2B5EF4-FFF2-40B4-BE49-F238E27FC236}">
                <a16:creationId xmlns:a16="http://schemas.microsoft.com/office/drawing/2014/main" id="{A4DA7965-24B4-4FA3-8670-80509B4E8A11}"/>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53596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0" cap="none">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latin typeface="Calibri Light" panose="020F0302020204030204" pitchFamily="34" charset="0"/>
                <a:cs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55FC6F07-7BFC-4382-851D-51E0CDB5C973}"/>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147323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10;&#10;Description automatically generated">
            <a:extLst>
              <a:ext uri="{FF2B5EF4-FFF2-40B4-BE49-F238E27FC236}">
                <a16:creationId xmlns:a16="http://schemas.microsoft.com/office/drawing/2014/main" id="{C58117F5-0A38-4A79-B0EB-E42BBCFB78D5}"/>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1134894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text&#10;&#10;Description automatically generated">
            <a:extLst>
              <a:ext uri="{FF2B5EF4-FFF2-40B4-BE49-F238E27FC236}">
                <a16:creationId xmlns:a16="http://schemas.microsoft.com/office/drawing/2014/main" id="{8E215B40-9BA1-4A10-AC27-547BCA6976E2}"/>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4102349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pic>
        <p:nvPicPr>
          <p:cNvPr id="7" name="Picture 6" descr="A picture containing text&#10;&#10;Description automatically generated">
            <a:extLst>
              <a:ext uri="{FF2B5EF4-FFF2-40B4-BE49-F238E27FC236}">
                <a16:creationId xmlns:a16="http://schemas.microsoft.com/office/drawing/2014/main" id="{28EA5B4F-A31A-4006-9233-B94B6D011DAA}"/>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604079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1C040225-0FB1-4145-817A-4DB8AF56033A}"/>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215381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descr="A picture containing text&#10;&#10;Description automatically generated">
            <a:extLst>
              <a:ext uri="{FF2B5EF4-FFF2-40B4-BE49-F238E27FC236}">
                <a16:creationId xmlns:a16="http://schemas.microsoft.com/office/drawing/2014/main" id="{7DFD6F59-A587-4266-8283-CFAC78B0B107}"/>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895189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DF68-9568-4189-9B92-960DB74E37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C8122-35DE-469C-9C4E-B96395E0A8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585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A23D4D0A-4291-45AC-AC4A-0DDA954DB2A3}"/>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950581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5B06A2DD-FE4F-4618-A91A-51B7C596C30F}"/>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417328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0" cap="none">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latin typeface="Calibri Light" panose="020F0302020204030204" pitchFamily="34" charset="0"/>
                <a:cs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atin typeface="Calibri Light" panose="020F0302020204030204" pitchFamily="34" charset="0"/>
                <a:cs typeface="Calibri Light" panose="020F0302020204030204" pitchFamily="34" charset="0"/>
              </a:defRPr>
            </a:lvl1pPr>
          </a:lstStyle>
          <a:p>
            <a:pPr lvl="0"/>
            <a:r>
              <a:rPr lang="en-US"/>
              <a:t>Click to edit Master text styles</a:t>
            </a:r>
          </a:p>
        </p:txBody>
      </p:sp>
      <p:pic>
        <p:nvPicPr>
          <p:cNvPr id="10" name="Picture 9" descr="A picture containing text&#10;&#10;Description automatically generated">
            <a:extLst>
              <a:ext uri="{FF2B5EF4-FFF2-40B4-BE49-F238E27FC236}">
                <a16:creationId xmlns:a16="http://schemas.microsoft.com/office/drawing/2014/main" id="{ED67AD30-992E-426E-9277-2B2456EC75E9}"/>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3611505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atin typeface="Calibri Light" panose="020F0302020204030204" pitchFamily="34" charset="0"/>
                <a:cs typeface="Calibri Light" panose="020F0302020204030204" pitchFamily="34" charset="0"/>
              </a:defRPr>
            </a:lvl1pPr>
          </a:lstStyle>
          <a:p>
            <a:pPr lvl="0"/>
            <a:r>
              <a:rPr lang="en-US"/>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4F5EC094-CBFA-476D-A958-37100BD562EE}"/>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448098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10;&#10;Description automatically generated">
            <a:extLst>
              <a:ext uri="{FF2B5EF4-FFF2-40B4-BE49-F238E27FC236}">
                <a16:creationId xmlns:a16="http://schemas.microsoft.com/office/drawing/2014/main" id="{390D6727-2855-472C-9651-F762CDAF1117}"/>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2070270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lvl1pPr>
              <a:defRPr b="0">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text&#10;&#10;Description automatically generated">
            <a:extLst>
              <a:ext uri="{FF2B5EF4-FFF2-40B4-BE49-F238E27FC236}">
                <a16:creationId xmlns:a16="http://schemas.microsoft.com/office/drawing/2014/main" id="{BD13E444-D9F5-402C-A9FD-78015E7D4443}"/>
              </a:ext>
            </a:extLst>
          </p:cNvPr>
          <p:cNvPicPr>
            <a:picLocks noChangeAspect="1"/>
          </p:cNvPicPr>
          <p:nvPr userDrawn="1"/>
        </p:nvPicPr>
        <p:blipFill>
          <a:blip r:embed="rId2"/>
          <a:stretch>
            <a:fillRect/>
          </a:stretch>
        </p:blipFill>
        <p:spPr>
          <a:xfrm>
            <a:off x="10492684" y="6087158"/>
            <a:ext cx="1406587" cy="457200"/>
          </a:xfrm>
          <a:prstGeom prst="rect">
            <a:avLst/>
          </a:prstGeom>
        </p:spPr>
      </p:pic>
    </p:spTree>
    <p:extLst>
      <p:ext uri="{BB962C8B-B14F-4D97-AF65-F5344CB8AC3E}">
        <p14:creationId xmlns:p14="http://schemas.microsoft.com/office/powerpoint/2010/main" val="180923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5378-5A98-487F-A1F4-F2A5F36902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F38DAC-EB76-4E6E-B0D6-E8071666DB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7800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5FC7-261F-43DD-AE92-F14C9CA49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10F224-2524-4356-BB1B-A9AB7B192C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E9D782-8227-46F8-ABBC-0050A4AEE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72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0109-51E0-4E60-826B-8151522D6E49}"/>
              </a:ext>
            </a:extLst>
          </p:cNvPr>
          <p:cNvSpPr>
            <a:spLocks noGrp="1"/>
          </p:cNvSpPr>
          <p:nvPr>
            <p:ph type="title"/>
          </p:nvPr>
        </p:nvSpPr>
        <p:spPr>
          <a:xfrm>
            <a:off x="839788" y="365125"/>
            <a:ext cx="934792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376BB0-C5E6-4A53-84AF-BED73BDAB7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B9485-E5E8-4005-BD8D-56364AD98D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6F3524-7169-47E0-B0A3-2476142BC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6F330B-FDD1-426D-B26A-15DE2E2064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516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C54B-1695-4798-8EF3-E8D374A3B8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815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62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26E73-09EC-46F8-A1D5-13FE79F18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54B612-FA65-43F7-8192-9EECCFCDB311}"/>
              </a:ext>
            </a:extLst>
          </p:cNvPr>
          <p:cNvSpPr>
            <a:spLocks noGrp="1"/>
          </p:cNvSpPr>
          <p:nvPr>
            <p:ph idx="1"/>
          </p:nvPr>
        </p:nvSpPr>
        <p:spPr>
          <a:xfrm>
            <a:off x="5183188" y="1579418"/>
            <a:ext cx="6172200" cy="428163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038107-EAB8-4B7B-B8D3-4B93F6323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0843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0A5F-B5B1-421D-B195-06EB10468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98F32-42B2-468C-A9D5-36503D5968EB}"/>
              </a:ext>
            </a:extLst>
          </p:cNvPr>
          <p:cNvSpPr>
            <a:spLocks noGrp="1"/>
          </p:cNvSpPr>
          <p:nvPr>
            <p:ph type="pic" idx="1"/>
          </p:nvPr>
        </p:nvSpPr>
        <p:spPr>
          <a:xfrm>
            <a:off x="5183188" y="1625600"/>
            <a:ext cx="6172200" cy="4235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15DE85-E9CC-48A0-B0F9-82560806C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5327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A5146A-D53D-457E-9533-855D734DF1F2}"/>
              </a:ext>
            </a:extLst>
          </p:cNvPr>
          <p:cNvSpPr>
            <a:spLocks noGrp="1"/>
          </p:cNvSpPr>
          <p:nvPr>
            <p:ph type="title"/>
          </p:nvPr>
        </p:nvSpPr>
        <p:spPr>
          <a:xfrm>
            <a:off x="1274628" y="559089"/>
            <a:ext cx="8432790" cy="9002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437297-B248-4A59-95E3-D0532BF6FEF4}"/>
              </a:ext>
            </a:extLst>
          </p:cNvPr>
          <p:cNvSpPr>
            <a:spLocks noGrp="1"/>
          </p:cNvSpPr>
          <p:nvPr>
            <p:ph type="body" idx="1"/>
          </p:nvPr>
        </p:nvSpPr>
        <p:spPr>
          <a:xfrm>
            <a:off x="1274628" y="1574800"/>
            <a:ext cx="983903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lowchart: Data 14">
            <a:extLst>
              <a:ext uri="{FF2B5EF4-FFF2-40B4-BE49-F238E27FC236}">
                <a16:creationId xmlns:a16="http://schemas.microsoft.com/office/drawing/2014/main" id="{49CD411F-8015-432F-BC57-A8D3A615B8D6}"/>
              </a:ext>
            </a:extLst>
          </p:cNvPr>
          <p:cNvSpPr/>
          <p:nvPr userDrawn="1"/>
        </p:nvSpPr>
        <p:spPr>
          <a:xfrm>
            <a:off x="-1801081" y="0"/>
            <a:ext cx="3075709" cy="1459346"/>
          </a:xfrm>
          <a:prstGeom prst="flowChartInputOutput">
            <a:avLst/>
          </a:prstGeom>
          <a:solidFill>
            <a:srgbClr val="006CB3"/>
          </a:solidFill>
          <a:ln>
            <a:solidFill>
              <a:srgbClr val="7E9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ata 16">
            <a:extLst>
              <a:ext uri="{FF2B5EF4-FFF2-40B4-BE49-F238E27FC236}">
                <a16:creationId xmlns:a16="http://schemas.microsoft.com/office/drawing/2014/main" id="{487F3A6E-9ACF-4F66-B356-D20CC9CAE469}"/>
              </a:ext>
            </a:extLst>
          </p:cNvPr>
          <p:cNvSpPr/>
          <p:nvPr userDrawn="1"/>
        </p:nvSpPr>
        <p:spPr>
          <a:xfrm>
            <a:off x="-2470727" y="1574800"/>
            <a:ext cx="3075709" cy="1459346"/>
          </a:xfrm>
          <a:prstGeom prst="flowChartInputOutput">
            <a:avLst/>
          </a:prstGeom>
          <a:solidFill>
            <a:srgbClr val="7E929F"/>
          </a:solidFill>
          <a:ln>
            <a:solidFill>
              <a:srgbClr val="006C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ogo, company name&#10;&#10;Description automatically generated">
            <a:extLst>
              <a:ext uri="{FF2B5EF4-FFF2-40B4-BE49-F238E27FC236}">
                <a16:creationId xmlns:a16="http://schemas.microsoft.com/office/drawing/2014/main" id="{C87748F5-9DF8-4A3B-966B-F4749CE4402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58106" y="557786"/>
            <a:ext cx="1311115" cy="914400"/>
          </a:xfrm>
          <a:prstGeom prst="rect">
            <a:avLst/>
          </a:prstGeom>
        </p:spPr>
      </p:pic>
    </p:spTree>
    <p:extLst>
      <p:ext uri="{BB962C8B-B14F-4D97-AF65-F5344CB8AC3E}">
        <p14:creationId xmlns:p14="http://schemas.microsoft.com/office/powerpoint/2010/main" val="241166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5/14/2025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4898172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mywtcs.wtcsystem.edu/grants-data-reporting/grants/adult-education-and-family-literacy-act-aefla/wisconsin-aefla-performance-accountabilit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mywtcs.wtcsystem.edu/grants-data-reporting/data-reporting-manuals/client-reporting-syste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hyperlink" Target="https://mywtcs.wtcsystem.edu/wp-content/uploads/2024/07/Wisconsin-AEFLA-Reporting-and-Performance-Accountability-Manual.pdf" TargetMode="External"/><Relationship Id="rId5" Type="http://schemas.openxmlformats.org/officeDocument/2006/relationships/diagramQuickStyle" Target="../diagrams/quickStyle2.xml"/><Relationship Id="rId10" Type="http://schemas.openxmlformats.org/officeDocument/2006/relationships/image" Target="../media/image24.jpeg"/><Relationship Id="rId4" Type="http://schemas.openxmlformats.org/officeDocument/2006/relationships/diagramLayout" Target="../diagrams/layout2.xml"/><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ben.konruff@wtcsystem.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2.ed.gov/about/offices/list/ovae/pi/AdultEd/accountability-reporting.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E4185-317E-488B-9E43-9E93636D05DE}"/>
              </a:ext>
            </a:extLst>
          </p:cNvPr>
          <p:cNvSpPr>
            <a:spLocks noGrp="1"/>
          </p:cNvSpPr>
          <p:nvPr>
            <p:ph type="ctrTitle"/>
          </p:nvPr>
        </p:nvSpPr>
        <p:spPr>
          <a:xfrm>
            <a:off x="810001" y="2888056"/>
            <a:ext cx="10572000" cy="886086"/>
          </a:xfrm>
        </p:spPr>
        <p:txBody>
          <a:bodyPr/>
          <a:lstStyle/>
          <a:p>
            <a:r>
              <a:rPr lang="en-US" dirty="0">
                <a:latin typeface="Calibri Light"/>
                <a:cs typeface="Calibri Light"/>
              </a:rPr>
              <a:t>AEFLA Performance Accountability</a:t>
            </a:r>
          </a:p>
        </p:txBody>
      </p:sp>
    </p:spTree>
    <p:extLst>
      <p:ext uri="{BB962C8B-B14F-4D97-AF65-F5344CB8AC3E}">
        <p14:creationId xmlns:p14="http://schemas.microsoft.com/office/powerpoint/2010/main" val="384561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B9D1-FAD0-49E6-9552-3D0BE0A15F93}"/>
              </a:ext>
            </a:extLst>
          </p:cNvPr>
          <p:cNvSpPr>
            <a:spLocks noGrp="1"/>
          </p:cNvSpPr>
          <p:nvPr>
            <p:ph type="title"/>
          </p:nvPr>
        </p:nvSpPr>
        <p:spPr>
          <a:xfrm>
            <a:off x="1009525" y="481733"/>
            <a:ext cx="9616357" cy="900257"/>
          </a:xfrm>
        </p:spPr>
        <p:txBody>
          <a:bodyPr>
            <a:normAutofit fontScale="90000"/>
          </a:bodyPr>
          <a:lstStyle/>
          <a:p>
            <a:r>
              <a:rPr lang="en-US" b="1" dirty="0"/>
              <a:t>Proactive: WTCS tools to support data collection &amp; reporting</a:t>
            </a:r>
          </a:p>
        </p:txBody>
      </p:sp>
      <p:sp>
        <p:nvSpPr>
          <p:cNvPr id="4" name="Content Placeholder 3">
            <a:extLst>
              <a:ext uri="{FF2B5EF4-FFF2-40B4-BE49-F238E27FC236}">
                <a16:creationId xmlns:a16="http://schemas.microsoft.com/office/drawing/2014/main" id="{6CA3FA37-15FB-4F52-A66E-957749AEEB9C}"/>
              </a:ext>
            </a:extLst>
          </p:cNvPr>
          <p:cNvSpPr>
            <a:spLocks noGrp="1"/>
          </p:cNvSpPr>
          <p:nvPr>
            <p:ph idx="1"/>
          </p:nvPr>
        </p:nvSpPr>
        <p:spPr/>
        <p:txBody>
          <a:bodyPr>
            <a:normAutofit/>
          </a:bodyPr>
          <a:lstStyle/>
          <a:p>
            <a:r>
              <a:rPr lang="en-US" sz="3600" dirty="0">
                <a:hlinkClick r:id="rId3"/>
              </a:rPr>
              <a:t>Wisconsin AEFLA Data Flow Exercise</a:t>
            </a:r>
            <a:endParaRPr lang="en-US" sz="3600" dirty="0"/>
          </a:p>
          <a:p>
            <a:r>
              <a:rPr lang="en-US" sz="3600" dirty="0">
                <a:hlinkClick r:id="rId4"/>
              </a:rPr>
              <a:t>WTCS Client Reporting Manual </a:t>
            </a:r>
            <a:r>
              <a:rPr lang="en-US" sz="3600" dirty="0"/>
              <a:t>for </a:t>
            </a:r>
            <a:r>
              <a:rPr lang="en-US" sz="3600" u="sng" dirty="0"/>
              <a:t>data definitions </a:t>
            </a:r>
            <a:r>
              <a:rPr lang="en-US" sz="3600" dirty="0"/>
              <a:t>&amp; </a:t>
            </a:r>
            <a:r>
              <a:rPr lang="en-US" sz="3600" u="sng" dirty="0"/>
              <a:t>allowable values</a:t>
            </a:r>
          </a:p>
          <a:p>
            <a:endParaRPr lang="en-US" sz="3600" dirty="0"/>
          </a:p>
        </p:txBody>
      </p:sp>
      <p:pic>
        <p:nvPicPr>
          <p:cNvPr id="8" name="Picture 7">
            <a:extLst>
              <a:ext uri="{FF2B5EF4-FFF2-40B4-BE49-F238E27FC236}">
                <a16:creationId xmlns:a16="http://schemas.microsoft.com/office/drawing/2014/main" id="{0D96DA90-D182-427D-89C7-90A36FEC048A}"/>
              </a:ext>
            </a:extLst>
          </p:cNvPr>
          <p:cNvPicPr>
            <a:picLocks noChangeAspect="1"/>
          </p:cNvPicPr>
          <p:nvPr/>
        </p:nvPicPr>
        <p:blipFill>
          <a:blip r:embed="rId5"/>
          <a:stretch>
            <a:fillRect/>
          </a:stretch>
        </p:blipFill>
        <p:spPr>
          <a:xfrm>
            <a:off x="3585412" y="3513010"/>
            <a:ext cx="5021176" cy="28632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57251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469D-1AE2-ED48-A9B2-A57C1052220D}"/>
              </a:ext>
            </a:extLst>
          </p:cNvPr>
          <p:cNvSpPr>
            <a:spLocks noGrp="1"/>
          </p:cNvSpPr>
          <p:nvPr>
            <p:ph type="title"/>
          </p:nvPr>
        </p:nvSpPr>
        <p:spPr/>
        <p:txBody>
          <a:bodyPr>
            <a:normAutofit fontScale="90000"/>
          </a:bodyPr>
          <a:lstStyle/>
          <a:p>
            <a:r>
              <a:rPr lang="en-US" b="1" dirty="0"/>
              <a:t>Breakout #1 – Data Collection &amp; Quality</a:t>
            </a:r>
          </a:p>
        </p:txBody>
      </p:sp>
      <p:sp>
        <p:nvSpPr>
          <p:cNvPr id="3" name="Content Placeholder 2">
            <a:extLst>
              <a:ext uri="{FF2B5EF4-FFF2-40B4-BE49-F238E27FC236}">
                <a16:creationId xmlns:a16="http://schemas.microsoft.com/office/drawing/2014/main" id="{2E3E9B16-4200-0A5D-1B09-03232AC36886}"/>
              </a:ext>
            </a:extLst>
          </p:cNvPr>
          <p:cNvSpPr>
            <a:spLocks noGrp="1"/>
          </p:cNvSpPr>
          <p:nvPr>
            <p:ph idx="1"/>
          </p:nvPr>
        </p:nvSpPr>
        <p:spPr>
          <a:xfrm>
            <a:off x="1111745" y="2019862"/>
            <a:ext cx="9839036" cy="4351338"/>
          </a:xfrm>
        </p:spPr>
        <p:txBody>
          <a:bodyPr/>
          <a:lstStyle/>
          <a:p>
            <a:r>
              <a:rPr lang="en-US" dirty="0"/>
              <a:t>When do you collect AEFLA learner intake data? How is student participation, such as hours, and outcomes, such as posttest results, collected? Who does this work? </a:t>
            </a:r>
          </a:p>
          <a:p>
            <a:r>
              <a:rPr lang="en-US" dirty="0"/>
              <a:t>What student record-keeping system do you currently use to store AEFLA related data?</a:t>
            </a:r>
          </a:p>
          <a:p>
            <a:r>
              <a:rPr lang="en-US" dirty="0"/>
              <a:t>How are you ensuring quality of your AEFLA data? Are you reviewing data error reports regularly? Who is involved in this work?</a:t>
            </a:r>
          </a:p>
          <a:p>
            <a:r>
              <a:rPr lang="en-US" dirty="0"/>
              <a:t>What are your biggest challenges related to data collection and data quality? Any strategies to overcome these challenges?</a:t>
            </a:r>
          </a:p>
          <a:p>
            <a:endParaRPr lang="en-US" dirty="0"/>
          </a:p>
        </p:txBody>
      </p:sp>
      <p:sp>
        <p:nvSpPr>
          <p:cNvPr id="4" name="Rectangle 3">
            <a:extLst>
              <a:ext uri="{FF2B5EF4-FFF2-40B4-BE49-F238E27FC236}">
                <a16:creationId xmlns:a16="http://schemas.microsoft.com/office/drawing/2014/main" id="{ABEF3E62-A708-CA22-DDF8-52F1EC54F34D}"/>
              </a:ext>
            </a:extLst>
          </p:cNvPr>
          <p:cNvSpPr/>
          <p:nvPr/>
        </p:nvSpPr>
        <p:spPr>
          <a:xfrm>
            <a:off x="2249586" y="1459346"/>
            <a:ext cx="7299016" cy="4260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15-minute discussion with your peers</a:t>
            </a:r>
          </a:p>
        </p:txBody>
      </p:sp>
    </p:spTree>
    <p:extLst>
      <p:ext uri="{BB962C8B-B14F-4D97-AF65-F5344CB8AC3E}">
        <p14:creationId xmlns:p14="http://schemas.microsoft.com/office/powerpoint/2010/main" val="13391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8DC4-8273-8541-C164-0AB7998DCA87}"/>
              </a:ext>
            </a:extLst>
          </p:cNvPr>
          <p:cNvSpPr>
            <a:spLocks noGrp="1"/>
          </p:cNvSpPr>
          <p:nvPr>
            <p:ph type="title"/>
          </p:nvPr>
        </p:nvSpPr>
        <p:spPr>
          <a:xfrm>
            <a:off x="1312728" y="296551"/>
            <a:ext cx="8432790" cy="900257"/>
          </a:xfrm>
        </p:spPr>
        <p:txBody>
          <a:bodyPr anchor="ctr">
            <a:noAutofit/>
          </a:bodyPr>
          <a:lstStyle/>
          <a:p>
            <a:r>
              <a:rPr lang="en-US" sz="3600" b="1" dirty="0"/>
              <a:t>WIOA Primary Indicators of Performance: </a:t>
            </a:r>
            <a:br>
              <a:rPr lang="en-US" sz="3600" b="1" dirty="0"/>
            </a:br>
            <a:r>
              <a:rPr lang="en-US" sz="3600" b="1" dirty="0"/>
              <a:t>A Focus on Workforce Immersion</a:t>
            </a:r>
          </a:p>
        </p:txBody>
      </p:sp>
      <p:graphicFrame>
        <p:nvGraphicFramePr>
          <p:cNvPr id="5" name="Content Placeholder 2">
            <a:extLst>
              <a:ext uri="{FF2B5EF4-FFF2-40B4-BE49-F238E27FC236}">
                <a16:creationId xmlns:a16="http://schemas.microsoft.com/office/drawing/2014/main" id="{6C507B0A-1B6A-3B75-D950-78336C9C2B8C}"/>
              </a:ext>
            </a:extLst>
          </p:cNvPr>
          <p:cNvGraphicFramePr>
            <a:graphicFrameLocks noGrp="1"/>
          </p:cNvGraphicFramePr>
          <p:nvPr>
            <p:ph idx="1"/>
            <p:extLst>
              <p:ext uri="{D42A27DB-BD31-4B8C-83A1-F6EECF244321}">
                <p14:modId xmlns:p14="http://schemas.microsoft.com/office/powerpoint/2010/main" val="2764123793"/>
              </p:ext>
            </p:extLst>
          </p:nvPr>
        </p:nvGraphicFramePr>
        <p:xfrm>
          <a:off x="890123" y="1679996"/>
          <a:ext cx="5205877" cy="444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9C384CD7-EE18-9AE9-500A-69C88A5065C4}"/>
              </a:ext>
            </a:extLst>
          </p:cNvPr>
          <p:cNvPicPr>
            <a:picLocks noChangeAspect="1"/>
          </p:cNvPicPr>
          <p:nvPr/>
        </p:nvPicPr>
        <p:blipFill>
          <a:blip r:embed="rId8"/>
          <a:stretch>
            <a:fillRect/>
          </a:stretch>
        </p:blipFill>
        <p:spPr>
          <a:xfrm>
            <a:off x="6663819" y="1459346"/>
            <a:ext cx="2156331" cy="26139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4" descr="A person in a graduation gown&#10;&#10;Description automatically generated">
            <a:extLst>
              <a:ext uri="{FF2B5EF4-FFF2-40B4-BE49-F238E27FC236}">
                <a16:creationId xmlns:a16="http://schemas.microsoft.com/office/drawing/2014/main" id="{3EF6A2DD-FCC7-27BC-E7E8-CE2C265190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20150" y="1731895"/>
            <a:ext cx="3253741" cy="251127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3FFBCF27-CE92-8290-5512-5213C60ACCD7}"/>
              </a:ext>
              <a:ext uri="{C183D7F6-B498-43B3-948B-1728B52AA6E4}">
                <adec:decorative xmlns:adec="http://schemas.microsoft.com/office/drawing/2017/decorative" val="1"/>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132384" y="4243172"/>
            <a:ext cx="3028506" cy="20557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a:extLst>
              <a:ext uri="{FF2B5EF4-FFF2-40B4-BE49-F238E27FC236}">
                <a16:creationId xmlns:a16="http://schemas.microsoft.com/office/drawing/2014/main" id="{7286D069-A812-82BD-D5C7-0D19A8871398}"/>
              </a:ext>
            </a:extLst>
          </p:cNvPr>
          <p:cNvSpPr txBox="1"/>
          <p:nvPr/>
        </p:nvSpPr>
        <p:spPr>
          <a:xfrm>
            <a:off x="625288" y="6376783"/>
            <a:ext cx="7364506" cy="369332"/>
          </a:xfrm>
          <a:prstGeom prst="rect">
            <a:avLst/>
          </a:prstGeom>
          <a:noFill/>
        </p:spPr>
        <p:txBody>
          <a:bodyPr wrap="square">
            <a:spAutoFit/>
          </a:bodyPr>
          <a:lstStyle/>
          <a:p>
            <a:r>
              <a:rPr lang="en-US" dirty="0">
                <a:hlinkClick r:id="rId11"/>
              </a:rPr>
              <a:t>WI AEFLA Reporting and Performance Accountability Manual</a:t>
            </a:r>
            <a:endParaRPr lang="en-US" dirty="0"/>
          </a:p>
        </p:txBody>
      </p:sp>
    </p:spTree>
    <p:extLst>
      <p:ext uri="{BB962C8B-B14F-4D97-AF65-F5344CB8AC3E}">
        <p14:creationId xmlns:p14="http://schemas.microsoft.com/office/powerpoint/2010/main" val="3794165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C44A-802F-4E87-8E3F-41C6584BB86E}"/>
              </a:ext>
            </a:extLst>
          </p:cNvPr>
          <p:cNvSpPr>
            <a:spLocks noGrp="1"/>
          </p:cNvSpPr>
          <p:nvPr>
            <p:ph type="title"/>
          </p:nvPr>
        </p:nvSpPr>
        <p:spPr>
          <a:xfrm>
            <a:off x="946768" y="559089"/>
            <a:ext cx="9508142" cy="900257"/>
          </a:xfrm>
        </p:spPr>
        <p:txBody>
          <a:bodyPr>
            <a:normAutofit fontScale="90000"/>
          </a:bodyPr>
          <a:lstStyle/>
          <a:p>
            <a:r>
              <a:rPr lang="en-US" b="1" dirty="0"/>
              <a:t>Considerations for State Performance Targets</a:t>
            </a:r>
          </a:p>
        </p:txBody>
      </p:sp>
      <p:graphicFrame>
        <p:nvGraphicFramePr>
          <p:cNvPr id="8" name="Content Placeholder 5">
            <a:extLst>
              <a:ext uri="{FF2B5EF4-FFF2-40B4-BE49-F238E27FC236}">
                <a16:creationId xmlns:a16="http://schemas.microsoft.com/office/drawing/2014/main" id="{A5F541B8-62B2-480F-8752-6BB439699187}"/>
              </a:ext>
            </a:extLst>
          </p:cNvPr>
          <p:cNvGraphicFramePr>
            <a:graphicFrameLocks noGrp="1"/>
          </p:cNvGraphicFramePr>
          <p:nvPr>
            <p:ph idx="1"/>
            <p:extLst>
              <p:ext uri="{D42A27DB-BD31-4B8C-83A1-F6EECF244321}">
                <p14:modId xmlns:p14="http://schemas.microsoft.com/office/powerpoint/2010/main" val="4137614954"/>
              </p:ext>
            </p:extLst>
          </p:nvPr>
        </p:nvGraphicFramePr>
        <p:xfrm>
          <a:off x="1515504" y="1685925"/>
          <a:ext cx="9160991" cy="4287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332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54FD0-3405-D0D6-663E-DC7035444542}"/>
              </a:ext>
            </a:extLst>
          </p:cNvPr>
          <p:cNvSpPr>
            <a:spLocks noGrp="1"/>
          </p:cNvSpPr>
          <p:nvPr>
            <p:ph type="title"/>
          </p:nvPr>
        </p:nvSpPr>
        <p:spPr/>
        <p:txBody>
          <a:bodyPr>
            <a:normAutofit fontScale="90000"/>
          </a:bodyPr>
          <a:lstStyle/>
          <a:p>
            <a:r>
              <a:rPr lang="en-US" b="1" dirty="0"/>
              <a:t>Wisconsin AEFLA Performance Targets</a:t>
            </a:r>
          </a:p>
        </p:txBody>
      </p:sp>
      <p:pic>
        <p:nvPicPr>
          <p:cNvPr id="5" name="Picture 4">
            <a:extLst>
              <a:ext uri="{FF2B5EF4-FFF2-40B4-BE49-F238E27FC236}">
                <a16:creationId xmlns:a16="http://schemas.microsoft.com/office/drawing/2014/main" id="{1C82BF7E-45D6-7E7E-B4EC-92458C9D6545}"/>
              </a:ext>
            </a:extLst>
          </p:cNvPr>
          <p:cNvPicPr>
            <a:picLocks noChangeAspect="1"/>
          </p:cNvPicPr>
          <p:nvPr/>
        </p:nvPicPr>
        <p:blipFill>
          <a:blip r:embed="rId3"/>
          <a:stretch>
            <a:fillRect/>
          </a:stretch>
        </p:blipFill>
        <p:spPr>
          <a:xfrm>
            <a:off x="1058511" y="1570017"/>
            <a:ext cx="10074978" cy="3411557"/>
          </a:xfrm>
          <a:prstGeom prst="rect">
            <a:avLst/>
          </a:prstGeom>
        </p:spPr>
      </p:pic>
      <p:sp>
        <p:nvSpPr>
          <p:cNvPr id="6" name="Rectangle 5">
            <a:extLst>
              <a:ext uri="{FF2B5EF4-FFF2-40B4-BE49-F238E27FC236}">
                <a16:creationId xmlns:a16="http://schemas.microsoft.com/office/drawing/2014/main" id="{841BFF1C-61BB-A863-72CC-9F763E138904}"/>
              </a:ext>
            </a:extLst>
          </p:cNvPr>
          <p:cNvSpPr/>
          <p:nvPr/>
        </p:nvSpPr>
        <p:spPr>
          <a:xfrm>
            <a:off x="1462087" y="5257799"/>
            <a:ext cx="9267825" cy="942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Wisconsin AEFLA grant applications document activities that support achievement of educational and workforce outcomes!</a:t>
            </a:r>
          </a:p>
        </p:txBody>
      </p:sp>
    </p:spTree>
    <p:extLst>
      <p:ext uri="{BB962C8B-B14F-4D97-AF65-F5344CB8AC3E}">
        <p14:creationId xmlns:p14="http://schemas.microsoft.com/office/powerpoint/2010/main" val="3188165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BA3F-B249-DE53-32E4-88DA05AD04A9}"/>
              </a:ext>
            </a:extLst>
          </p:cNvPr>
          <p:cNvSpPr>
            <a:spLocks noGrp="1"/>
          </p:cNvSpPr>
          <p:nvPr>
            <p:ph type="title"/>
          </p:nvPr>
        </p:nvSpPr>
        <p:spPr/>
        <p:txBody>
          <a:bodyPr>
            <a:normAutofit fontScale="90000"/>
          </a:bodyPr>
          <a:lstStyle/>
          <a:p>
            <a:r>
              <a:rPr lang="en-US" b="1" dirty="0"/>
              <a:t>Breakout #2 – Supporting AEFLA Targets</a:t>
            </a:r>
            <a:endParaRPr lang="en-US" dirty="0"/>
          </a:p>
        </p:txBody>
      </p:sp>
      <p:sp>
        <p:nvSpPr>
          <p:cNvPr id="3" name="Content Placeholder 2">
            <a:extLst>
              <a:ext uri="{FF2B5EF4-FFF2-40B4-BE49-F238E27FC236}">
                <a16:creationId xmlns:a16="http://schemas.microsoft.com/office/drawing/2014/main" id="{F3F65D28-A005-6C0C-338C-C0DCE3C71A1D}"/>
              </a:ext>
            </a:extLst>
          </p:cNvPr>
          <p:cNvSpPr>
            <a:spLocks noGrp="1"/>
          </p:cNvSpPr>
          <p:nvPr>
            <p:ph idx="1"/>
          </p:nvPr>
        </p:nvSpPr>
        <p:spPr>
          <a:xfrm>
            <a:off x="971550" y="2162175"/>
            <a:ext cx="10142114" cy="4505325"/>
          </a:xfrm>
        </p:spPr>
        <p:txBody>
          <a:bodyPr>
            <a:normAutofit/>
          </a:bodyPr>
          <a:lstStyle/>
          <a:p>
            <a:r>
              <a:rPr lang="en-US" dirty="0"/>
              <a:t>Which of your program’s activities are supportive of employment outcomes such as Employment 2</a:t>
            </a:r>
            <a:r>
              <a:rPr lang="en-US" baseline="30000" dirty="0"/>
              <a:t>nd</a:t>
            </a:r>
            <a:r>
              <a:rPr lang="en-US" dirty="0"/>
              <a:t> and 4</a:t>
            </a:r>
            <a:r>
              <a:rPr lang="en-US" baseline="30000" dirty="0"/>
              <a:t>th</a:t>
            </a:r>
            <a:r>
              <a:rPr lang="en-US" dirty="0"/>
              <a:t> Quarter of Exit and Median Earnings 2</a:t>
            </a:r>
            <a:r>
              <a:rPr lang="en-US" baseline="30000" dirty="0"/>
              <a:t>nd</a:t>
            </a:r>
            <a:r>
              <a:rPr lang="en-US" dirty="0"/>
              <a:t> Quarter after Exit?</a:t>
            </a:r>
          </a:p>
          <a:p>
            <a:r>
              <a:rPr lang="en-US" dirty="0"/>
              <a:t>Which of your program’s activities are supportive of high school equivalency attainment and postsecondary transitions?</a:t>
            </a:r>
          </a:p>
          <a:p>
            <a:r>
              <a:rPr lang="en-US" dirty="0"/>
              <a:t>In what areas do you think your program could strengthen in relation to our state performance outcomes? E.g., we need to build stronger employment connections, we need to accelerate time to HSED completion, we need to strengthen ELL to postsecondary, etc.</a:t>
            </a:r>
          </a:p>
        </p:txBody>
      </p:sp>
      <p:sp>
        <p:nvSpPr>
          <p:cNvPr id="4" name="Rectangle 3">
            <a:extLst>
              <a:ext uri="{FF2B5EF4-FFF2-40B4-BE49-F238E27FC236}">
                <a16:creationId xmlns:a16="http://schemas.microsoft.com/office/drawing/2014/main" id="{F07AFEBC-E03B-F8B5-8975-9F6DBD714BB4}"/>
              </a:ext>
            </a:extLst>
          </p:cNvPr>
          <p:cNvSpPr/>
          <p:nvPr/>
        </p:nvSpPr>
        <p:spPr>
          <a:xfrm>
            <a:off x="2230536" y="1597711"/>
            <a:ext cx="7299016" cy="4260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15-minute discussion with your peers</a:t>
            </a:r>
          </a:p>
        </p:txBody>
      </p:sp>
    </p:spTree>
    <p:extLst>
      <p:ext uri="{BB962C8B-B14F-4D97-AF65-F5344CB8AC3E}">
        <p14:creationId xmlns:p14="http://schemas.microsoft.com/office/powerpoint/2010/main" val="2044472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EB53-3F1A-F228-4DA3-8ED8A2FED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4BC7D3-B0A2-DE0D-8542-3E3B8DACA6E9}"/>
              </a:ext>
            </a:extLst>
          </p:cNvPr>
          <p:cNvSpPr>
            <a:spLocks noGrp="1"/>
          </p:cNvSpPr>
          <p:nvPr>
            <p:ph type="title"/>
          </p:nvPr>
        </p:nvSpPr>
        <p:spPr/>
        <p:txBody>
          <a:bodyPr/>
          <a:lstStyle/>
          <a:p>
            <a:r>
              <a:rPr lang="en-US" b="1" dirty="0"/>
              <a:t>Timeline of AEFLA Sessions</a:t>
            </a:r>
          </a:p>
        </p:txBody>
      </p:sp>
      <p:sp>
        <p:nvSpPr>
          <p:cNvPr id="3" name="Content Placeholder 2">
            <a:extLst>
              <a:ext uri="{FF2B5EF4-FFF2-40B4-BE49-F238E27FC236}">
                <a16:creationId xmlns:a16="http://schemas.microsoft.com/office/drawing/2014/main" id="{366A5442-852A-EB24-356D-9D81FED3D561}"/>
              </a:ext>
            </a:extLst>
          </p:cNvPr>
          <p:cNvSpPr>
            <a:spLocks noGrp="1"/>
          </p:cNvSpPr>
          <p:nvPr>
            <p:ph idx="1"/>
          </p:nvPr>
        </p:nvSpPr>
        <p:spPr>
          <a:xfrm>
            <a:off x="904461" y="1574800"/>
            <a:ext cx="10209203" cy="4351338"/>
          </a:xfrm>
        </p:spPr>
        <p:txBody>
          <a:bodyPr>
            <a:normAutofit/>
          </a:bodyPr>
          <a:lstStyle/>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15 </a:t>
            </a:r>
            <a:r>
              <a:rPr lang="en-US" dirty="0">
                <a:effectLst/>
                <a:latin typeface="Aptos" panose="020B0004020202020204" pitchFamily="34" charset="0"/>
                <a:ea typeface="Times New Roman" panose="02020603050405020304" pitchFamily="18" charset="0"/>
                <a:cs typeface="Aptos" panose="020B0004020202020204" pitchFamily="34" charset="0"/>
              </a:rPr>
              <a:t>- Overview of AEFLA, Eligibility, &amp; WTCS Grant Manager Partnership​</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22 </a:t>
            </a:r>
            <a:r>
              <a:rPr lang="en-US" dirty="0">
                <a:effectLst/>
                <a:latin typeface="Aptos" panose="020B0004020202020204" pitchFamily="34" charset="0"/>
                <a:ea typeface="Times New Roman" panose="02020603050405020304" pitchFamily="18" charset="0"/>
                <a:cs typeface="Aptos" panose="020B0004020202020204" pitchFamily="34" charset="0"/>
              </a:rPr>
              <a:t>– AEFLA Assessment Policy &amp; Alternative Placement​</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29</a:t>
            </a:r>
            <a:r>
              <a:rPr lang="en-US" dirty="0">
                <a:effectLst/>
                <a:latin typeface="Aptos" panose="020B0004020202020204" pitchFamily="34" charset="0"/>
                <a:ea typeface="Times New Roman" panose="02020603050405020304" pitchFamily="18" charset="0"/>
                <a:cs typeface="Aptos" panose="020B0004020202020204" pitchFamily="34" charset="0"/>
              </a:rPr>
              <a:t> – WIDS &amp; Course Content Standards​</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6</a:t>
            </a:r>
            <a:r>
              <a:rPr lang="en-US" dirty="0">
                <a:effectLst/>
                <a:latin typeface="Aptos" panose="020B0004020202020204" pitchFamily="34" charset="0"/>
                <a:ea typeface="Times New Roman" panose="02020603050405020304" pitchFamily="18" charset="0"/>
                <a:cs typeface="Aptos" panose="020B0004020202020204" pitchFamily="34" charset="0"/>
              </a:rPr>
              <a:t> – Program Design Foundations​ e.g., program orientations, Integrated Education &amp; Training, etc.</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13 </a:t>
            </a:r>
            <a:r>
              <a:rPr lang="en-US" dirty="0">
                <a:effectLst/>
                <a:latin typeface="Aptos" panose="020B0004020202020204" pitchFamily="34" charset="0"/>
                <a:ea typeface="Times New Roman" panose="02020603050405020304" pitchFamily="18" charset="0"/>
                <a:cs typeface="Aptos" panose="020B0004020202020204" pitchFamily="34" charset="0"/>
              </a:rPr>
              <a:t>– AEFLA Performance Accountability​</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20 </a:t>
            </a:r>
            <a:r>
              <a:rPr lang="en-US" dirty="0">
                <a:effectLst/>
                <a:latin typeface="Aptos" panose="020B0004020202020204" pitchFamily="34" charset="0"/>
                <a:ea typeface="Times New Roman" panose="02020603050405020304" pitchFamily="18" charset="0"/>
                <a:cs typeface="Aptos" panose="020B0004020202020204" pitchFamily="34" charset="0"/>
              </a:rPr>
              <a:t>– AEFLA Fiscal &amp; Grant Management​</a:t>
            </a:r>
            <a:endParaRPr lang="en-US" dirty="0">
              <a:effectLst/>
              <a:latin typeface="Aptos" panose="020B0004020202020204" pitchFamily="34" charset="0"/>
              <a:ea typeface="Aptos" panose="020B0004020202020204" pitchFamily="34" charset="0"/>
              <a:cs typeface="Aptos" panose="020B0004020202020204" pitchFamily="34" charset="0"/>
            </a:endParaRPr>
          </a:p>
          <a:p>
            <a:endParaRPr lang="en-US" sz="4000" dirty="0">
              <a:latin typeface="Aptos" panose="020B0004020202020204" pitchFamily="34" charset="0"/>
            </a:endParaRPr>
          </a:p>
        </p:txBody>
      </p:sp>
    </p:spTree>
    <p:extLst>
      <p:ext uri="{BB962C8B-B14F-4D97-AF65-F5344CB8AC3E}">
        <p14:creationId xmlns:p14="http://schemas.microsoft.com/office/powerpoint/2010/main" val="1520434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B9D1-FAD0-49E6-9552-3D0BE0A15F93}"/>
              </a:ext>
            </a:extLst>
          </p:cNvPr>
          <p:cNvSpPr>
            <a:spLocks noGrp="1"/>
          </p:cNvSpPr>
          <p:nvPr>
            <p:ph type="title"/>
          </p:nvPr>
        </p:nvSpPr>
        <p:spPr>
          <a:xfrm>
            <a:off x="1287821" y="2907144"/>
            <a:ext cx="9616357" cy="900257"/>
          </a:xfrm>
        </p:spPr>
        <p:txBody>
          <a:bodyPr>
            <a:noAutofit/>
          </a:bodyPr>
          <a:lstStyle/>
          <a:p>
            <a:pPr marL="0" marR="0" algn="ctr">
              <a:spcBef>
                <a:spcPts val="0"/>
              </a:spcBef>
              <a:spcAft>
                <a:spcPts val="0"/>
              </a:spcAft>
            </a:pPr>
            <a:r>
              <a:rPr lang="en-US" sz="3600" b="1" dirty="0">
                <a:effectLst/>
                <a:latin typeface="Calibri" panose="020F0502020204030204" pitchFamily="34" charset="0"/>
                <a:ea typeface="Calibri" panose="020F0502020204030204" pitchFamily="34" charset="0"/>
              </a:rPr>
              <a:t>Ben Konruff, Ph.D.</a:t>
            </a:r>
            <a:br>
              <a:rPr lang="en-US" sz="3600" dirty="0">
                <a:effectLst/>
                <a:latin typeface="Calibri" panose="020F0502020204030204" pitchFamily="34" charset="0"/>
                <a:ea typeface="Calibri" panose="020F0502020204030204" pitchFamily="34" charset="0"/>
              </a:rPr>
            </a:br>
            <a:r>
              <a:rPr lang="en-US" sz="3600" dirty="0">
                <a:effectLst/>
                <a:latin typeface="Calibri" panose="020F0502020204030204" pitchFamily="34" charset="0"/>
                <a:ea typeface="Calibri" panose="020F0502020204030204" pitchFamily="34" charset="0"/>
              </a:rPr>
              <a:t>State Director Adult Education &amp; Literacy Services</a:t>
            </a:r>
            <a:br>
              <a:rPr lang="en-US" sz="3600" dirty="0">
                <a:effectLst/>
                <a:latin typeface="Calibri" panose="020F0502020204030204" pitchFamily="34" charset="0"/>
                <a:ea typeface="Calibri" panose="020F0502020204030204" pitchFamily="34" charset="0"/>
              </a:rPr>
            </a:br>
            <a:r>
              <a:rPr lang="en-US" sz="3600" dirty="0">
                <a:effectLst/>
                <a:latin typeface="Calibri" panose="020F0502020204030204" pitchFamily="34" charset="0"/>
                <a:ea typeface="Calibri" panose="020F0502020204030204" pitchFamily="34" charset="0"/>
              </a:rPr>
              <a:t>Wisconsin Technical College System</a:t>
            </a:r>
            <a:br>
              <a:rPr lang="en-US" sz="3600" dirty="0">
                <a:effectLst/>
                <a:latin typeface="Calibri" panose="020F0502020204030204" pitchFamily="34" charset="0"/>
                <a:ea typeface="Calibri" panose="020F0502020204030204" pitchFamily="34" charset="0"/>
              </a:rPr>
            </a:br>
            <a:r>
              <a:rPr lang="en-US" sz="3600" dirty="0">
                <a:effectLst/>
                <a:latin typeface="Calibri" panose="020F0502020204030204" pitchFamily="34" charset="0"/>
                <a:ea typeface="Calibri" panose="020F0502020204030204" pitchFamily="34" charset="0"/>
              </a:rPr>
              <a:t>E-mail:</a:t>
            </a:r>
            <a:r>
              <a:rPr lang="en-US" sz="3600" dirty="0">
                <a:solidFill>
                  <a:srgbClr val="1F497D"/>
                </a:solidFill>
                <a:effectLst/>
                <a:latin typeface="Calibri" panose="020F0502020204030204" pitchFamily="34" charset="0"/>
                <a:ea typeface="Calibri" panose="020F0502020204030204" pitchFamily="34" charset="0"/>
              </a:rPr>
              <a:t> </a:t>
            </a:r>
            <a:r>
              <a:rPr lang="en-US" sz="3600" u="sng" dirty="0">
                <a:solidFill>
                  <a:srgbClr val="0563C1"/>
                </a:solidFill>
                <a:effectLst/>
                <a:latin typeface="Calibri" panose="020F0502020204030204" pitchFamily="34" charset="0"/>
                <a:ea typeface="Calibri" panose="020F0502020204030204" pitchFamily="34" charset="0"/>
                <a:hlinkClick r:id="rId3"/>
              </a:rPr>
              <a:t>ben.konruff@wtcsystem.edu</a:t>
            </a:r>
            <a:endParaRPr lang="en-US" sz="3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07536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E077-E7BC-AD53-09EE-CFB9DADF3115}"/>
              </a:ext>
            </a:extLst>
          </p:cNvPr>
          <p:cNvSpPr>
            <a:spLocks noGrp="1"/>
          </p:cNvSpPr>
          <p:nvPr>
            <p:ph type="title"/>
          </p:nvPr>
        </p:nvSpPr>
        <p:spPr/>
        <p:txBody>
          <a:bodyPr/>
          <a:lstStyle/>
          <a:p>
            <a:r>
              <a:rPr lang="en-US" b="1" dirty="0"/>
              <a:t>Timeline of AEFLA Sessions</a:t>
            </a:r>
          </a:p>
        </p:txBody>
      </p:sp>
      <p:sp>
        <p:nvSpPr>
          <p:cNvPr id="3" name="Content Placeholder 2">
            <a:extLst>
              <a:ext uri="{FF2B5EF4-FFF2-40B4-BE49-F238E27FC236}">
                <a16:creationId xmlns:a16="http://schemas.microsoft.com/office/drawing/2014/main" id="{EFA7E46B-AC8E-A213-B4CF-2E540A5929B7}"/>
              </a:ext>
            </a:extLst>
          </p:cNvPr>
          <p:cNvSpPr>
            <a:spLocks noGrp="1"/>
          </p:cNvSpPr>
          <p:nvPr>
            <p:ph idx="1"/>
          </p:nvPr>
        </p:nvSpPr>
        <p:spPr>
          <a:xfrm>
            <a:off x="904461" y="1574800"/>
            <a:ext cx="10209203" cy="4351338"/>
          </a:xfrm>
        </p:spPr>
        <p:txBody>
          <a:bodyPr>
            <a:normAutofit/>
          </a:bodyPr>
          <a:lstStyle/>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15 </a:t>
            </a:r>
            <a:r>
              <a:rPr lang="en-US" dirty="0">
                <a:effectLst/>
                <a:latin typeface="Aptos" panose="020B0004020202020204" pitchFamily="34" charset="0"/>
                <a:ea typeface="Times New Roman" panose="02020603050405020304" pitchFamily="18" charset="0"/>
                <a:cs typeface="Aptos" panose="020B0004020202020204" pitchFamily="34" charset="0"/>
              </a:rPr>
              <a:t>- Overview of AEFLA, Eligibility, &amp; WTCS Grant Manager Partnership​</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22 </a:t>
            </a:r>
            <a:r>
              <a:rPr lang="en-US" dirty="0">
                <a:effectLst/>
                <a:latin typeface="Aptos" panose="020B0004020202020204" pitchFamily="34" charset="0"/>
                <a:ea typeface="Times New Roman" panose="02020603050405020304" pitchFamily="18" charset="0"/>
                <a:cs typeface="Aptos" panose="020B0004020202020204" pitchFamily="34" charset="0"/>
              </a:rPr>
              <a:t>– AEFLA Assessment Policy &amp; Alternative Placement​</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April 29</a:t>
            </a:r>
            <a:r>
              <a:rPr lang="en-US" dirty="0">
                <a:effectLst/>
                <a:latin typeface="Aptos" panose="020B0004020202020204" pitchFamily="34" charset="0"/>
                <a:ea typeface="Times New Roman" panose="02020603050405020304" pitchFamily="18" charset="0"/>
                <a:cs typeface="Aptos" panose="020B0004020202020204" pitchFamily="34" charset="0"/>
              </a:rPr>
              <a:t> – WIDS &amp; Course Content Standards​</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6</a:t>
            </a:r>
            <a:r>
              <a:rPr lang="en-US" dirty="0">
                <a:effectLst/>
                <a:latin typeface="Aptos" panose="020B0004020202020204" pitchFamily="34" charset="0"/>
                <a:ea typeface="Times New Roman" panose="02020603050405020304" pitchFamily="18" charset="0"/>
                <a:cs typeface="Aptos" panose="020B0004020202020204" pitchFamily="34" charset="0"/>
              </a:rPr>
              <a:t> – Program Design Foundations​ e.g., program orientations, Integrated Education &amp; Training, etc.</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13 </a:t>
            </a:r>
            <a:r>
              <a:rPr lang="en-US" dirty="0">
                <a:effectLst/>
                <a:latin typeface="Aptos" panose="020B0004020202020204" pitchFamily="34" charset="0"/>
                <a:ea typeface="Times New Roman" panose="02020603050405020304" pitchFamily="18" charset="0"/>
                <a:cs typeface="Aptos" panose="020B0004020202020204" pitchFamily="34" charset="0"/>
              </a:rPr>
              <a:t>– AEFLA Performance Accountability​</a:t>
            </a:r>
            <a:endParaRPr lang="en-US"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b="1" dirty="0">
                <a:effectLst/>
                <a:latin typeface="Aptos" panose="020B0004020202020204" pitchFamily="34" charset="0"/>
                <a:ea typeface="Times New Roman" panose="02020603050405020304" pitchFamily="18" charset="0"/>
                <a:cs typeface="Aptos" panose="020B0004020202020204" pitchFamily="34" charset="0"/>
              </a:rPr>
              <a:t>May 20 </a:t>
            </a:r>
            <a:r>
              <a:rPr lang="en-US" dirty="0">
                <a:effectLst/>
                <a:latin typeface="Aptos" panose="020B0004020202020204" pitchFamily="34" charset="0"/>
                <a:ea typeface="Times New Roman" panose="02020603050405020304" pitchFamily="18" charset="0"/>
                <a:cs typeface="Aptos" panose="020B0004020202020204" pitchFamily="34" charset="0"/>
              </a:rPr>
              <a:t>– AEFLA Fiscal &amp; Grant Management​</a:t>
            </a:r>
            <a:endParaRPr lang="en-US" dirty="0">
              <a:effectLst/>
              <a:latin typeface="Aptos" panose="020B0004020202020204" pitchFamily="34" charset="0"/>
              <a:ea typeface="Aptos" panose="020B0004020202020204" pitchFamily="34" charset="0"/>
              <a:cs typeface="Aptos" panose="020B0004020202020204" pitchFamily="34" charset="0"/>
            </a:endParaRPr>
          </a:p>
          <a:p>
            <a:endParaRPr lang="en-US" sz="4000" dirty="0">
              <a:latin typeface="Aptos" panose="020B0004020202020204" pitchFamily="34" charset="0"/>
            </a:endParaRPr>
          </a:p>
        </p:txBody>
      </p:sp>
    </p:spTree>
    <p:extLst>
      <p:ext uri="{BB962C8B-B14F-4D97-AF65-F5344CB8AC3E}">
        <p14:creationId xmlns:p14="http://schemas.microsoft.com/office/powerpoint/2010/main" val="150594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F9E8-50D5-84F4-8B13-51AB327FE845}"/>
              </a:ext>
            </a:extLst>
          </p:cNvPr>
          <p:cNvSpPr>
            <a:spLocks noGrp="1"/>
          </p:cNvSpPr>
          <p:nvPr>
            <p:ph type="title"/>
          </p:nvPr>
        </p:nvSpPr>
        <p:spPr>
          <a:xfrm>
            <a:off x="1274628" y="559089"/>
            <a:ext cx="8432790" cy="900257"/>
          </a:xfrm>
        </p:spPr>
        <p:txBody>
          <a:bodyPr anchor="ctr">
            <a:normAutofit/>
          </a:bodyPr>
          <a:lstStyle/>
          <a:p>
            <a:r>
              <a:rPr lang="en-US" dirty="0"/>
              <a:t>Todays Agenda</a:t>
            </a:r>
          </a:p>
        </p:txBody>
      </p:sp>
      <p:graphicFrame>
        <p:nvGraphicFramePr>
          <p:cNvPr id="5" name="Content Placeholder 2">
            <a:extLst>
              <a:ext uri="{FF2B5EF4-FFF2-40B4-BE49-F238E27FC236}">
                <a16:creationId xmlns:a16="http://schemas.microsoft.com/office/drawing/2014/main" id="{C5ADC6F0-6520-21C4-21A7-D3B8A833F1FE}"/>
              </a:ext>
            </a:extLst>
          </p:cNvPr>
          <p:cNvGraphicFramePr>
            <a:graphicFrameLocks noGrp="1"/>
          </p:cNvGraphicFramePr>
          <p:nvPr>
            <p:ph idx="1"/>
            <p:extLst>
              <p:ext uri="{D42A27DB-BD31-4B8C-83A1-F6EECF244321}">
                <p14:modId xmlns:p14="http://schemas.microsoft.com/office/powerpoint/2010/main" val="2728237137"/>
              </p:ext>
            </p:extLst>
          </p:nvPr>
        </p:nvGraphicFramePr>
        <p:xfrm>
          <a:off x="1274628" y="1574800"/>
          <a:ext cx="983903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087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B9D1-FAD0-49E6-9552-3D0BE0A15F93}"/>
              </a:ext>
            </a:extLst>
          </p:cNvPr>
          <p:cNvSpPr>
            <a:spLocks noGrp="1"/>
          </p:cNvSpPr>
          <p:nvPr>
            <p:ph type="title"/>
          </p:nvPr>
        </p:nvSpPr>
        <p:spPr>
          <a:xfrm>
            <a:off x="922714" y="495638"/>
            <a:ext cx="9616357" cy="900257"/>
          </a:xfrm>
        </p:spPr>
        <p:txBody>
          <a:bodyPr>
            <a:normAutofit/>
          </a:bodyPr>
          <a:lstStyle/>
          <a:p>
            <a:r>
              <a:rPr lang="en-US" b="1"/>
              <a:t>Why does data matter in AEFLA?</a:t>
            </a:r>
          </a:p>
        </p:txBody>
      </p:sp>
      <p:sp>
        <p:nvSpPr>
          <p:cNvPr id="6" name="Rectangle 5">
            <a:extLst>
              <a:ext uri="{FF2B5EF4-FFF2-40B4-BE49-F238E27FC236}">
                <a16:creationId xmlns:a16="http://schemas.microsoft.com/office/drawing/2014/main" id="{4B82893C-F732-56B9-9F99-5AA1FA5B9EEF}"/>
              </a:ext>
            </a:extLst>
          </p:cNvPr>
          <p:cNvSpPr/>
          <p:nvPr/>
        </p:nvSpPr>
        <p:spPr>
          <a:xfrm>
            <a:off x="8776449" y="2444787"/>
            <a:ext cx="2277035" cy="12588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Federal Level</a:t>
            </a:r>
          </a:p>
          <a:p>
            <a:pPr algn="ctr"/>
            <a:r>
              <a:rPr lang="en-US" dirty="0"/>
              <a:t>US Department of Education</a:t>
            </a:r>
          </a:p>
        </p:txBody>
      </p:sp>
      <p:sp>
        <p:nvSpPr>
          <p:cNvPr id="8" name="Rectangle 7">
            <a:extLst>
              <a:ext uri="{FF2B5EF4-FFF2-40B4-BE49-F238E27FC236}">
                <a16:creationId xmlns:a16="http://schemas.microsoft.com/office/drawing/2014/main" id="{5A3B4141-A69F-5FF9-6E9C-10C4473BED93}"/>
              </a:ext>
            </a:extLst>
          </p:cNvPr>
          <p:cNvSpPr/>
          <p:nvPr/>
        </p:nvSpPr>
        <p:spPr>
          <a:xfrm>
            <a:off x="4948193" y="2444787"/>
            <a:ext cx="2277035" cy="12588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State Level</a:t>
            </a:r>
          </a:p>
          <a:p>
            <a:pPr algn="ctr"/>
            <a:r>
              <a:rPr lang="en-US" dirty="0"/>
              <a:t>Wisconsin Technical College System Office</a:t>
            </a:r>
          </a:p>
        </p:txBody>
      </p:sp>
      <p:sp>
        <p:nvSpPr>
          <p:cNvPr id="9" name="Rectangle 8">
            <a:extLst>
              <a:ext uri="{FF2B5EF4-FFF2-40B4-BE49-F238E27FC236}">
                <a16:creationId xmlns:a16="http://schemas.microsoft.com/office/drawing/2014/main" id="{8889B89A-745E-6FC9-06C5-02F8A3220977}"/>
              </a:ext>
            </a:extLst>
          </p:cNvPr>
          <p:cNvSpPr/>
          <p:nvPr/>
        </p:nvSpPr>
        <p:spPr>
          <a:xfrm>
            <a:off x="1030294" y="2444787"/>
            <a:ext cx="2277035" cy="12588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Local Level</a:t>
            </a:r>
          </a:p>
          <a:p>
            <a:pPr algn="ctr"/>
            <a:r>
              <a:rPr lang="en-US" dirty="0"/>
              <a:t>Wisconsin AEFLA Funded Providers</a:t>
            </a:r>
          </a:p>
        </p:txBody>
      </p:sp>
      <p:sp>
        <p:nvSpPr>
          <p:cNvPr id="10" name="Rectangle 9">
            <a:extLst>
              <a:ext uri="{FF2B5EF4-FFF2-40B4-BE49-F238E27FC236}">
                <a16:creationId xmlns:a16="http://schemas.microsoft.com/office/drawing/2014/main" id="{38F02738-D5B0-D1F7-408E-9AA2127ABA1F}"/>
              </a:ext>
            </a:extLst>
          </p:cNvPr>
          <p:cNvSpPr/>
          <p:nvPr/>
        </p:nvSpPr>
        <p:spPr>
          <a:xfrm>
            <a:off x="371387" y="4036718"/>
            <a:ext cx="3666565" cy="232564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Demonstrate success with grant awards</a:t>
            </a:r>
          </a:p>
          <a:p>
            <a:pPr marL="285750" indent="-285750">
              <a:buFont typeface="Arial" panose="020B0604020202020204" pitchFamily="34" charset="0"/>
              <a:buChar char="•"/>
            </a:pPr>
            <a:r>
              <a:rPr lang="en-US" dirty="0">
                <a:solidFill>
                  <a:schemeClr val="tx1"/>
                </a:solidFill>
              </a:rPr>
              <a:t>Program management to understand students and classes</a:t>
            </a:r>
          </a:p>
          <a:p>
            <a:pPr marL="285750" indent="-285750">
              <a:buFont typeface="Arial" panose="020B0604020202020204" pitchFamily="34" charset="0"/>
              <a:buChar char="•"/>
            </a:pPr>
            <a:r>
              <a:rPr lang="en-US" dirty="0">
                <a:solidFill>
                  <a:schemeClr val="tx1"/>
                </a:solidFill>
              </a:rPr>
              <a:t>Program improvement efforts</a:t>
            </a:r>
          </a:p>
          <a:p>
            <a:pPr marL="285750" indent="-285750">
              <a:buFont typeface="Arial" panose="020B0604020202020204" pitchFamily="34" charset="0"/>
              <a:buChar char="•"/>
            </a:pPr>
            <a:r>
              <a:rPr lang="en-US" dirty="0">
                <a:solidFill>
                  <a:schemeClr val="tx1"/>
                </a:solidFill>
              </a:rPr>
              <a:t>Ensuring learner access and success</a:t>
            </a:r>
          </a:p>
        </p:txBody>
      </p:sp>
      <p:sp>
        <p:nvSpPr>
          <p:cNvPr id="11" name="Rectangle 10">
            <a:extLst>
              <a:ext uri="{FF2B5EF4-FFF2-40B4-BE49-F238E27FC236}">
                <a16:creationId xmlns:a16="http://schemas.microsoft.com/office/drawing/2014/main" id="{67BF3F77-CE74-8167-7079-1DCAD754AA87}"/>
              </a:ext>
            </a:extLst>
          </p:cNvPr>
          <p:cNvSpPr/>
          <p:nvPr/>
        </p:nvSpPr>
        <p:spPr>
          <a:xfrm>
            <a:off x="4262717" y="4036717"/>
            <a:ext cx="3666565" cy="232564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Meet federal reporting requirements for funding</a:t>
            </a:r>
          </a:p>
          <a:p>
            <a:pPr marL="285750" indent="-285750">
              <a:buFont typeface="Arial" panose="020B0604020202020204" pitchFamily="34" charset="0"/>
              <a:buChar char="•"/>
            </a:pPr>
            <a:r>
              <a:rPr lang="en-US" dirty="0">
                <a:solidFill>
                  <a:schemeClr val="tx1"/>
                </a:solidFill>
              </a:rPr>
              <a:t>Inform negotiations with federal partners</a:t>
            </a:r>
          </a:p>
          <a:p>
            <a:pPr marL="285750" indent="-285750">
              <a:buFont typeface="Arial" panose="020B0604020202020204" pitchFamily="34" charset="0"/>
              <a:buChar char="•"/>
            </a:pPr>
            <a:r>
              <a:rPr lang="en-US" dirty="0">
                <a:solidFill>
                  <a:schemeClr val="tx1"/>
                </a:solidFill>
              </a:rPr>
              <a:t>Funding for local programs</a:t>
            </a:r>
          </a:p>
          <a:p>
            <a:pPr marL="285750" indent="-285750">
              <a:buFont typeface="Arial" panose="020B0604020202020204" pitchFamily="34" charset="0"/>
              <a:buChar char="•"/>
            </a:pPr>
            <a:r>
              <a:rPr lang="en-US" dirty="0">
                <a:solidFill>
                  <a:schemeClr val="tx1"/>
                </a:solidFill>
              </a:rPr>
              <a:t>Monitor local programs and identify technical assistance supports</a:t>
            </a:r>
          </a:p>
        </p:txBody>
      </p:sp>
      <p:sp>
        <p:nvSpPr>
          <p:cNvPr id="12" name="Rectangle 11">
            <a:extLst>
              <a:ext uri="{FF2B5EF4-FFF2-40B4-BE49-F238E27FC236}">
                <a16:creationId xmlns:a16="http://schemas.microsoft.com/office/drawing/2014/main" id="{7A85CB5E-C9AA-1978-D1B8-C5914BDAAEDD}"/>
              </a:ext>
            </a:extLst>
          </p:cNvPr>
          <p:cNvSpPr/>
          <p:nvPr/>
        </p:nvSpPr>
        <p:spPr>
          <a:xfrm>
            <a:off x="8081683" y="4036718"/>
            <a:ext cx="3666565" cy="232564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To meet federal agency accountability requirements (GPRA)</a:t>
            </a:r>
          </a:p>
          <a:p>
            <a:pPr marL="285750" indent="-285750">
              <a:buFont typeface="Arial" panose="020B0604020202020204" pitchFamily="34" charset="0"/>
              <a:buChar char="•"/>
            </a:pPr>
            <a:r>
              <a:rPr lang="en-US" dirty="0">
                <a:solidFill>
                  <a:schemeClr val="tx1"/>
                </a:solidFill>
              </a:rPr>
              <a:t>To demonstrate program effectiveness to Congress</a:t>
            </a:r>
          </a:p>
          <a:p>
            <a:pPr marL="285750" indent="-285750">
              <a:buFont typeface="Arial" panose="020B0604020202020204" pitchFamily="34" charset="0"/>
              <a:buChar char="•"/>
            </a:pPr>
            <a:r>
              <a:rPr lang="en-US" dirty="0">
                <a:solidFill>
                  <a:schemeClr val="tx1"/>
                </a:solidFill>
              </a:rPr>
              <a:t>Monitor states and identify state technical assistance supports</a:t>
            </a:r>
          </a:p>
        </p:txBody>
      </p:sp>
      <p:sp>
        <p:nvSpPr>
          <p:cNvPr id="13" name="Rectangle 12">
            <a:extLst>
              <a:ext uri="{FF2B5EF4-FFF2-40B4-BE49-F238E27FC236}">
                <a16:creationId xmlns:a16="http://schemas.microsoft.com/office/drawing/2014/main" id="{D50DE8B0-25BF-B674-866F-9188FF893EE6}"/>
              </a:ext>
            </a:extLst>
          </p:cNvPr>
          <p:cNvSpPr/>
          <p:nvPr/>
        </p:nvSpPr>
        <p:spPr>
          <a:xfrm>
            <a:off x="2204669" y="1454075"/>
            <a:ext cx="7637929" cy="567376"/>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~$7 million in AEFLA funds awarded annually in Wisconsin</a:t>
            </a:r>
          </a:p>
        </p:txBody>
      </p:sp>
    </p:spTree>
    <p:extLst>
      <p:ext uri="{BB962C8B-B14F-4D97-AF65-F5344CB8AC3E}">
        <p14:creationId xmlns:p14="http://schemas.microsoft.com/office/powerpoint/2010/main" val="289747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B9D1-FAD0-49E6-9552-3D0BE0A15F93}"/>
              </a:ext>
            </a:extLst>
          </p:cNvPr>
          <p:cNvSpPr>
            <a:spLocks noGrp="1"/>
          </p:cNvSpPr>
          <p:nvPr>
            <p:ph type="title"/>
          </p:nvPr>
        </p:nvSpPr>
        <p:spPr>
          <a:xfrm>
            <a:off x="922714" y="495638"/>
            <a:ext cx="9616357" cy="900257"/>
          </a:xfrm>
        </p:spPr>
        <p:txBody>
          <a:bodyPr>
            <a:normAutofit/>
          </a:bodyPr>
          <a:lstStyle/>
          <a:p>
            <a:r>
              <a:rPr lang="en-US" b="1" dirty="0"/>
              <a:t>Data Reporting Schedules</a:t>
            </a:r>
          </a:p>
        </p:txBody>
      </p:sp>
      <p:sp>
        <p:nvSpPr>
          <p:cNvPr id="6" name="Rectangle 5">
            <a:extLst>
              <a:ext uri="{FF2B5EF4-FFF2-40B4-BE49-F238E27FC236}">
                <a16:creationId xmlns:a16="http://schemas.microsoft.com/office/drawing/2014/main" id="{4B82893C-F732-56B9-9F99-5AA1FA5B9EEF}"/>
              </a:ext>
            </a:extLst>
          </p:cNvPr>
          <p:cNvSpPr/>
          <p:nvPr/>
        </p:nvSpPr>
        <p:spPr>
          <a:xfrm>
            <a:off x="8776449" y="1871045"/>
            <a:ext cx="2277035" cy="12588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Federal Level</a:t>
            </a:r>
          </a:p>
          <a:p>
            <a:pPr algn="ctr"/>
            <a:r>
              <a:rPr lang="en-US" dirty="0"/>
              <a:t>US Department of Education</a:t>
            </a:r>
          </a:p>
        </p:txBody>
      </p:sp>
      <p:sp>
        <p:nvSpPr>
          <p:cNvPr id="8" name="Rectangle 7">
            <a:extLst>
              <a:ext uri="{FF2B5EF4-FFF2-40B4-BE49-F238E27FC236}">
                <a16:creationId xmlns:a16="http://schemas.microsoft.com/office/drawing/2014/main" id="{5A3B4141-A69F-5FF9-6E9C-10C4473BED93}"/>
              </a:ext>
            </a:extLst>
          </p:cNvPr>
          <p:cNvSpPr/>
          <p:nvPr/>
        </p:nvSpPr>
        <p:spPr>
          <a:xfrm>
            <a:off x="4948193" y="1871045"/>
            <a:ext cx="2277035" cy="12588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State Level</a:t>
            </a:r>
          </a:p>
          <a:p>
            <a:pPr algn="ctr"/>
            <a:r>
              <a:rPr lang="en-US" dirty="0"/>
              <a:t>Wisconsin Technical College System Office</a:t>
            </a:r>
          </a:p>
        </p:txBody>
      </p:sp>
      <p:sp>
        <p:nvSpPr>
          <p:cNvPr id="9" name="Rectangle 8">
            <a:extLst>
              <a:ext uri="{FF2B5EF4-FFF2-40B4-BE49-F238E27FC236}">
                <a16:creationId xmlns:a16="http://schemas.microsoft.com/office/drawing/2014/main" id="{8889B89A-745E-6FC9-06C5-02F8A3220977}"/>
              </a:ext>
            </a:extLst>
          </p:cNvPr>
          <p:cNvSpPr/>
          <p:nvPr/>
        </p:nvSpPr>
        <p:spPr>
          <a:xfrm>
            <a:off x="1030294" y="1871045"/>
            <a:ext cx="2277035" cy="12588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t>Local Level</a:t>
            </a:r>
          </a:p>
          <a:p>
            <a:pPr algn="ctr"/>
            <a:r>
              <a:rPr lang="en-US" dirty="0"/>
              <a:t>Wisconsin AEFLA Funded Providers</a:t>
            </a:r>
          </a:p>
        </p:txBody>
      </p:sp>
      <p:sp>
        <p:nvSpPr>
          <p:cNvPr id="3" name="Arrow: Right 2">
            <a:extLst>
              <a:ext uri="{FF2B5EF4-FFF2-40B4-BE49-F238E27FC236}">
                <a16:creationId xmlns:a16="http://schemas.microsoft.com/office/drawing/2014/main" id="{FB5818F9-C10D-5E12-1A14-C1C59691B216}"/>
              </a:ext>
            </a:extLst>
          </p:cNvPr>
          <p:cNvSpPr/>
          <p:nvPr/>
        </p:nvSpPr>
        <p:spPr>
          <a:xfrm>
            <a:off x="3765176" y="2247540"/>
            <a:ext cx="797859" cy="488576"/>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5EE58AA1-02FA-4229-F5D6-E4177F617991}"/>
              </a:ext>
            </a:extLst>
          </p:cNvPr>
          <p:cNvSpPr/>
          <p:nvPr/>
        </p:nvSpPr>
        <p:spPr>
          <a:xfrm>
            <a:off x="7610386" y="2247540"/>
            <a:ext cx="797859" cy="488576"/>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FD28FB1-8C7F-6BD4-D727-FA6546C36F09}"/>
              </a:ext>
            </a:extLst>
          </p:cNvPr>
          <p:cNvSpPr/>
          <p:nvPr/>
        </p:nvSpPr>
        <p:spPr>
          <a:xfrm>
            <a:off x="371387" y="3462976"/>
            <a:ext cx="3666565" cy="232564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AEFLA required data is collected locally and reported annually to the WTCS Office </a:t>
            </a:r>
            <a:r>
              <a:rPr lang="en-US" b="1" i="1" u="sng" dirty="0">
                <a:solidFill>
                  <a:schemeClr val="tx1"/>
                </a:solidFill>
              </a:rPr>
              <a:t>at a minimum</a:t>
            </a:r>
            <a:r>
              <a:rPr lang="en-US" b="1" i="1" dirty="0">
                <a:solidFill>
                  <a:schemeClr val="tx1"/>
                </a:solidFill>
              </a:rPr>
              <a:t> </a:t>
            </a:r>
            <a:r>
              <a:rPr lang="en-US" dirty="0">
                <a:solidFill>
                  <a:schemeClr val="tx1"/>
                </a:solidFill>
              </a:rPr>
              <a:t>on:</a:t>
            </a:r>
          </a:p>
          <a:p>
            <a:pPr marL="285750" indent="-285750">
              <a:buFont typeface="Arial" panose="020B0604020202020204" pitchFamily="34" charset="0"/>
              <a:buChar char="•"/>
            </a:pPr>
            <a:r>
              <a:rPr lang="en-US" dirty="0">
                <a:solidFill>
                  <a:schemeClr val="tx1"/>
                </a:solidFill>
              </a:rPr>
              <a:t>October 14</a:t>
            </a:r>
          </a:p>
          <a:p>
            <a:pPr marL="285750" indent="-285750">
              <a:buFont typeface="Arial" panose="020B0604020202020204" pitchFamily="34" charset="0"/>
              <a:buChar char="•"/>
            </a:pPr>
            <a:r>
              <a:rPr lang="en-US" dirty="0">
                <a:solidFill>
                  <a:schemeClr val="tx1"/>
                </a:solidFill>
              </a:rPr>
              <a:t>January 14</a:t>
            </a:r>
          </a:p>
          <a:p>
            <a:pPr marL="285750" indent="-285750">
              <a:buFont typeface="Arial" panose="020B0604020202020204" pitchFamily="34" charset="0"/>
              <a:buChar char="•"/>
            </a:pPr>
            <a:r>
              <a:rPr lang="en-US" dirty="0">
                <a:solidFill>
                  <a:schemeClr val="tx1"/>
                </a:solidFill>
              </a:rPr>
              <a:t>April 14</a:t>
            </a:r>
          </a:p>
          <a:p>
            <a:pPr marL="285750" indent="-285750">
              <a:buFont typeface="Arial" panose="020B0604020202020204" pitchFamily="34" charset="0"/>
              <a:buChar char="•"/>
            </a:pPr>
            <a:r>
              <a:rPr lang="en-US" dirty="0">
                <a:solidFill>
                  <a:schemeClr val="tx1"/>
                </a:solidFill>
              </a:rPr>
              <a:t>July 14</a:t>
            </a:r>
          </a:p>
        </p:txBody>
      </p:sp>
      <p:sp>
        <p:nvSpPr>
          <p:cNvPr id="7" name="Rectangle 6">
            <a:extLst>
              <a:ext uri="{FF2B5EF4-FFF2-40B4-BE49-F238E27FC236}">
                <a16:creationId xmlns:a16="http://schemas.microsoft.com/office/drawing/2014/main" id="{2F206F90-5D63-224C-270A-22E8CC5ADEA2}"/>
              </a:ext>
            </a:extLst>
          </p:cNvPr>
          <p:cNvSpPr/>
          <p:nvPr/>
        </p:nvSpPr>
        <p:spPr>
          <a:xfrm>
            <a:off x="4262717" y="3462975"/>
            <a:ext cx="3666565" cy="232564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AEFLA required data is collected for the state and reported annually to the US Department of Education the first week of October after the fiscal year closes</a:t>
            </a:r>
          </a:p>
        </p:txBody>
      </p:sp>
      <p:sp>
        <p:nvSpPr>
          <p:cNvPr id="10" name="Rectangle 9">
            <a:extLst>
              <a:ext uri="{FF2B5EF4-FFF2-40B4-BE49-F238E27FC236}">
                <a16:creationId xmlns:a16="http://schemas.microsoft.com/office/drawing/2014/main" id="{ED222D89-BEFB-164B-EAE5-D8AEAC32C7BB}"/>
              </a:ext>
            </a:extLst>
          </p:cNvPr>
          <p:cNvSpPr/>
          <p:nvPr/>
        </p:nvSpPr>
        <p:spPr>
          <a:xfrm>
            <a:off x="8162362" y="3462975"/>
            <a:ext cx="3666565" cy="232564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US Department of Education shares state and national report with Congress</a:t>
            </a:r>
          </a:p>
          <a:p>
            <a:pPr marL="285750" indent="-285750">
              <a:buFont typeface="Arial" panose="020B0604020202020204" pitchFamily="34" charset="0"/>
              <a:buChar char="•"/>
            </a:pPr>
            <a:r>
              <a:rPr lang="en-US" dirty="0">
                <a:hlinkClick r:id="rId3"/>
              </a:rPr>
              <a:t>Accountability and Reporting: Adult Education and Literacy State Grant Administration</a:t>
            </a:r>
            <a:endParaRPr lang="en-US" dirty="0">
              <a:solidFill>
                <a:schemeClr val="tx1"/>
              </a:solidFill>
            </a:endParaRPr>
          </a:p>
        </p:txBody>
      </p:sp>
    </p:spTree>
    <p:extLst>
      <p:ext uri="{BB962C8B-B14F-4D97-AF65-F5344CB8AC3E}">
        <p14:creationId xmlns:p14="http://schemas.microsoft.com/office/powerpoint/2010/main" val="146249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B9D1-FAD0-49E6-9552-3D0BE0A15F93}"/>
              </a:ext>
            </a:extLst>
          </p:cNvPr>
          <p:cNvSpPr>
            <a:spLocks noGrp="1"/>
          </p:cNvSpPr>
          <p:nvPr>
            <p:ph type="title"/>
          </p:nvPr>
        </p:nvSpPr>
        <p:spPr>
          <a:xfrm>
            <a:off x="922714" y="495638"/>
            <a:ext cx="9616357" cy="900257"/>
          </a:xfrm>
        </p:spPr>
        <p:txBody>
          <a:bodyPr>
            <a:normAutofit/>
          </a:bodyPr>
          <a:lstStyle/>
          <a:p>
            <a:r>
              <a:rPr lang="en-US" b="1"/>
              <a:t>Data Collection &amp; Reporting</a:t>
            </a:r>
          </a:p>
        </p:txBody>
      </p:sp>
      <p:sp>
        <p:nvSpPr>
          <p:cNvPr id="3" name="Content Placeholder 1">
            <a:extLst>
              <a:ext uri="{FF2B5EF4-FFF2-40B4-BE49-F238E27FC236}">
                <a16:creationId xmlns:a16="http://schemas.microsoft.com/office/drawing/2014/main" id="{8822F4B5-F6CB-4E0A-9645-A5B3A0CFD963}"/>
              </a:ext>
            </a:extLst>
          </p:cNvPr>
          <p:cNvSpPr>
            <a:spLocks noGrp="1"/>
          </p:cNvSpPr>
          <p:nvPr>
            <p:ph idx="1"/>
          </p:nvPr>
        </p:nvSpPr>
        <p:spPr>
          <a:xfrm>
            <a:off x="707008" y="1395895"/>
            <a:ext cx="11112419" cy="4434131"/>
          </a:xfrm>
        </p:spPr>
        <p:txBody>
          <a:bodyPr>
            <a:noAutofit/>
          </a:bodyPr>
          <a:lstStyle/>
          <a:p>
            <a:pPr marL="0" indent="0">
              <a:buNone/>
            </a:pPr>
            <a:r>
              <a:rPr lang="en-US" sz="3600" dirty="0">
                <a:latin typeface="Calibri" panose="020F0502020204030204" pitchFamily="34" charset="0"/>
                <a:cs typeface="Calibri" panose="020F0502020204030204" pitchFamily="34" charset="0"/>
              </a:rPr>
              <a:t>Each provider must collect AEFLA data</a:t>
            </a:r>
          </a:p>
          <a:p>
            <a:pPr lvl="1">
              <a:buFont typeface="Wingdings" panose="05000000000000000000" pitchFamily="2" charset="2"/>
              <a:buChar char="ü"/>
            </a:pPr>
            <a:r>
              <a:rPr lang="en-US" sz="3200" dirty="0">
                <a:latin typeface="Calibri" panose="020F0502020204030204" pitchFamily="34" charset="0"/>
                <a:cs typeface="Calibri" panose="020F0502020204030204" pitchFamily="34" charset="0"/>
              </a:rPr>
              <a:t>Grant participation/exit, services received, and outcomes</a:t>
            </a:r>
          </a:p>
          <a:p>
            <a:pPr lvl="1">
              <a:buFont typeface="Wingdings" panose="05000000000000000000" pitchFamily="2" charset="2"/>
              <a:buChar char="ü"/>
            </a:pPr>
            <a:r>
              <a:rPr lang="en-US" sz="3200" dirty="0">
                <a:latin typeface="Calibri" panose="020F0502020204030204" pitchFamily="34" charset="0"/>
                <a:cs typeface="Calibri" panose="020F0502020204030204" pitchFamily="34" charset="0"/>
              </a:rPr>
              <a:t>Demographics </a:t>
            </a:r>
          </a:p>
          <a:p>
            <a:pPr lvl="1">
              <a:buFont typeface="Wingdings" panose="05000000000000000000" pitchFamily="2" charset="2"/>
              <a:buChar char="ü"/>
            </a:pPr>
            <a:r>
              <a:rPr lang="en-US" sz="3200" dirty="0">
                <a:latin typeface="Calibri" panose="020F0502020204030204" pitchFamily="34" charset="0"/>
                <a:cs typeface="Calibri" panose="020F0502020204030204" pitchFamily="34" charset="0"/>
              </a:rPr>
              <a:t>Barriers to employment</a:t>
            </a:r>
          </a:p>
          <a:p>
            <a:pPr lvl="1">
              <a:buFont typeface="Wingdings" panose="05000000000000000000" pitchFamily="2" charset="2"/>
              <a:buChar char="ü"/>
            </a:pPr>
            <a:r>
              <a:rPr lang="en-US" sz="3200" dirty="0">
                <a:latin typeface="Calibri" panose="020F0502020204030204" pitchFamily="34" charset="0"/>
                <a:cs typeface="Calibri" panose="020F0502020204030204" pitchFamily="34" charset="0"/>
              </a:rPr>
              <a:t>Testing information</a:t>
            </a:r>
          </a:p>
          <a:p>
            <a:pPr lvl="1">
              <a:buFont typeface="Wingdings" panose="05000000000000000000" pitchFamily="2" charset="2"/>
              <a:buChar char="ü"/>
            </a:pPr>
            <a:r>
              <a:rPr lang="en-US" sz="3200" dirty="0">
                <a:latin typeface="Calibri" panose="020F0502020204030204" pitchFamily="34" charset="0"/>
                <a:cs typeface="Calibri" panose="020F0502020204030204" pitchFamily="34" charset="0"/>
              </a:rPr>
              <a:t>Hours of service</a:t>
            </a:r>
          </a:p>
          <a:p>
            <a:pPr lvl="1">
              <a:buFont typeface="Wingdings" panose="05000000000000000000" pitchFamily="2" charset="2"/>
              <a:buChar char="ü"/>
            </a:pPr>
            <a:r>
              <a:rPr lang="en-US" sz="3200" dirty="0">
                <a:latin typeface="Calibri" panose="020F0502020204030204" pitchFamily="34" charset="0"/>
                <a:cs typeface="Calibri" panose="020F0502020204030204" pitchFamily="34" charset="0"/>
              </a:rPr>
              <a:t>Proxy hours</a:t>
            </a:r>
          </a:p>
          <a:p>
            <a:pPr lvl="1">
              <a:buFont typeface="Wingdings" panose="05000000000000000000" pitchFamily="2" charset="2"/>
              <a:buChar char="ü"/>
            </a:pPr>
            <a:endParaRPr lang="en-US" sz="3200" dirty="0">
              <a:latin typeface="Calibri" panose="020F0502020204030204" pitchFamily="34" charset="0"/>
              <a:cs typeface="Calibri" panose="020F0502020204030204" pitchFamily="34" charset="0"/>
            </a:endParaRPr>
          </a:p>
        </p:txBody>
      </p:sp>
      <p:pic>
        <p:nvPicPr>
          <p:cNvPr id="5" name="Graphic 4" descr="Tornado outline">
            <a:extLst>
              <a:ext uri="{FF2B5EF4-FFF2-40B4-BE49-F238E27FC236}">
                <a16:creationId xmlns:a16="http://schemas.microsoft.com/office/drawing/2014/main" id="{4CDF1505-692C-444F-92B6-FE0F053193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3218" y="2507853"/>
            <a:ext cx="4659706" cy="4659706"/>
          </a:xfrm>
          <a:prstGeom prst="rect">
            <a:avLst/>
          </a:prstGeom>
        </p:spPr>
      </p:pic>
      <p:sp>
        <p:nvSpPr>
          <p:cNvPr id="6" name="TextBox 5">
            <a:extLst>
              <a:ext uri="{FF2B5EF4-FFF2-40B4-BE49-F238E27FC236}">
                <a16:creationId xmlns:a16="http://schemas.microsoft.com/office/drawing/2014/main" id="{F44447E8-FADC-4DEA-B90B-A50B4F73A451}"/>
              </a:ext>
            </a:extLst>
          </p:cNvPr>
          <p:cNvSpPr txBox="1"/>
          <p:nvPr/>
        </p:nvSpPr>
        <p:spPr>
          <a:xfrm rot="21275843">
            <a:off x="7444744" y="4014219"/>
            <a:ext cx="918979" cy="523220"/>
          </a:xfrm>
          <a:prstGeom prst="rect">
            <a:avLst/>
          </a:prstGeom>
          <a:noFill/>
        </p:spPr>
        <p:txBody>
          <a:bodyPr wrap="square" rtlCol="0">
            <a:spAutoFit/>
          </a:bodyPr>
          <a:lstStyle/>
          <a:p>
            <a:r>
              <a:rPr lang="en-US" sz="2800" b="1"/>
              <a:t>Data</a:t>
            </a:r>
          </a:p>
        </p:txBody>
      </p:sp>
      <p:sp>
        <p:nvSpPr>
          <p:cNvPr id="7" name="TextBox 6">
            <a:extLst>
              <a:ext uri="{FF2B5EF4-FFF2-40B4-BE49-F238E27FC236}">
                <a16:creationId xmlns:a16="http://schemas.microsoft.com/office/drawing/2014/main" id="{AA02A110-C6CB-4D82-922B-5C591E00A563}"/>
              </a:ext>
            </a:extLst>
          </p:cNvPr>
          <p:cNvSpPr txBox="1"/>
          <p:nvPr/>
        </p:nvSpPr>
        <p:spPr>
          <a:xfrm rot="20242116">
            <a:off x="8658358" y="5215700"/>
            <a:ext cx="918979" cy="523220"/>
          </a:xfrm>
          <a:prstGeom prst="rect">
            <a:avLst/>
          </a:prstGeom>
          <a:noFill/>
        </p:spPr>
        <p:txBody>
          <a:bodyPr wrap="square" rtlCol="0">
            <a:spAutoFit/>
          </a:bodyPr>
          <a:lstStyle/>
          <a:p>
            <a:r>
              <a:rPr lang="en-US" sz="2800" b="1"/>
              <a:t>Data</a:t>
            </a:r>
          </a:p>
        </p:txBody>
      </p:sp>
      <p:sp>
        <p:nvSpPr>
          <p:cNvPr id="8" name="TextBox 7">
            <a:extLst>
              <a:ext uri="{FF2B5EF4-FFF2-40B4-BE49-F238E27FC236}">
                <a16:creationId xmlns:a16="http://schemas.microsoft.com/office/drawing/2014/main" id="{89442609-DD36-447E-9ABD-930A936D2CDE}"/>
              </a:ext>
            </a:extLst>
          </p:cNvPr>
          <p:cNvSpPr txBox="1"/>
          <p:nvPr/>
        </p:nvSpPr>
        <p:spPr>
          <a:xfrm rot="710930">
            <a:off x="7767856" y="3360125"/>
            <a:ext cx="918979" cy="523220"/>
          </a:xfrm>
          <a:prstGeom prst="rect">
            <a:avLst/>
          </a:prstGeom>
          <a:noFill/>
        </p:spPr>
        <p:txBody>
          <a:bodyPr wrap="square" rtlCol="0">
            <a:spAutoFit/>
          </a:bodyPr>
          <a:lstStyle/>
          <a:p>
            <a:r>
              <a:rPr lang="en-US" sz="2800" b="1"/>
              <a:t>Data</a:t>
            </a:r>
          </a:p>
        </p:txBody>
      </p:sp>
      <p:sp>
        <p:nvSpPr>
          <p:cNvPr id="9" name="TextBox 8">
            <a:extLst>
              <a:ext uri="{FF2B5EF4-FFF2-40B4-BE49-F238E27FC236}">
                <a16:creationId xmlns:a16="http://schemas.microsoft.com/office/drawing/2014/main" id="{41B3F9D5-C597-48F2-8EBC-CEC32DF4B681}"/>
              </a:ext>
            </a:extLst>
          </p:cNvPr>
          <p:cNvSpPr txBox="1"/>
          <p:nvPr/>
        </p:nvSpPr>
        <p:spPr>
          <a:xfrm rot="20799577">
            <a:off x="8789397" y="3253989"/>
            <a:ext cx="918979" cy="523220"/>
          </a:xfrm>
          <a:prstGeom prst="rect">
            <a:avLst/>
          </a:prstGeom>
          <a:noFill/>
        </p:spPr>
        <p:txBody>
          <a:bodyPr wrap="square" rtlCol="0">
            <a:spAutoFit/>
          </a:bodyPr>
          <a:lstStyle/>
          <a:p>
            <a:r>
              <a:rPr lang="en-US" sz="2800" b="1"/>
              <a:t>Data</a:t>
            </a:r>
          </a:p>
        </p:txBody>
      </p:sp>
      <p:sp>
        <p:nvSpPr>
          <p:cNvPr id="10" name="TextBox 9">
            <a:extLst>
              <a:ext uri="{FF2B5EF4-FFF2-40B4-BE49-F238E27FC236}">
                <a16:creationId xmlns:a16="http://schemas.microsoft.com/office/drawing/2014/main" id="{F6FEC01B-3270-4969-B9F9-F5621772D82A}"/>
              </a:ext>
            </a:extLst>
          </p:cNvPr>
          <p:cNvSpPr txBox="1"/>
          <p:nvPr/>
        </p:nvSpPr>
        <p:spPr>
          <a:xfrm rot="710930">
            <a:off x="8538480" y="4732562"/>
            <a:ext cx="918979" cy="523220"/>
          </a:xfrm>
          <a:prstGeom prst="rect">
            <a:avLst/>
          </a:prstGeom>
          <a:noFill/>
        </p:spPr>
        <p:txBody>
          <a:bodyPr wrap="square" rtlCol="0">
            <a:spAutoFit/>
          </a:bodyPr>
          <a:lstStyle/>
          <a:p>
            <a:r>
              <a:rPr lang="en-US" sz="2800" b="1"/>
              <a:t>Data</a:t>
            </a:r>
          </a:p>
        </p:txBody>
      </p:sp>
      <p:sp>
        <p:nvSpPr>
          <p:cNvPr id="11" name="TextBox 10">
            <a:extLst>
              <a:ext uri="{FF2B5EF4-FFF2-40B4-BE49-F238E27FC236}">
                <a16:creationId xmlns:a16="http://schemas.microsoft.com/office/drawing/2014/main" id="{04064DDD-F30D-44C8-AF5D-683B05DE0194}"/>
              </a:ext>
            </a:extLst>
          </p:cNvPr>
          <p:cNvSpPr txBox="1"/>
          <p:nvPr/>
        </p:nvSpPr>
        <p:spPr>
          <a:xfrm>
            <a:off x="7293784" y="2540036"/>
            <a:ext cx="2718261" cy="584775"/>
          </a:xfrm>
          <a:prstGeom prst="rect">
            <a:avLst/>
          </a:prstGeom>
          <a:noFill/>
        </p:spPr>
        <p:txBody>
          <a:bodyPr wrap="square" rtlCol="0">
            <a:spAutoFit/>
          </a:bodyPr>
          <a:lstStyle/>
          <a:p>
            <a:r>
              <a:rPr lang="en-US" sz="3200" b="1" i="1"/>
              <a:t>Data Tornado!</a:t>
            </a:r>
          </a:p>
        </p:txBody>
      </p:sp>
    </p:spTree>
    <p:extLst>
      <p:ext uri="{BB962C8B-B14F-4D97-AF65-F5344CB8AC3E}">
        <p14:creationId xmlns:p14="http://schemas.microsoft.com/office/powerpoint/2010/main" val="3713967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B9D1-FAD0-49E6-9552-3D0BE0A15F93}"/>
              </a:ext>
            </a:extLst>
          </p:cNvPr>
          <p:cNvSpPr>
            <a:spLocks noGrp="1"/>
          </p:cNvSpPr>
          <p:nvPr>
            <p:ph type="title"/>
          </p:nvPr>
        </p:nvSpPr>
        <p:spPr>
          <a:xfrm>
            <a:off x="922714" y="495638"/>
            <a:ext cx="9616357" cy="900257"/>
          </a:xfrm>
        </p:spPr>
        <p:txBody>
          <a:bodyPr>
            <a:normAutofit/>
          </a:bodyPr>
          <a:lstStyle/>
          <a:p>
            <a:r>
              <a:rPr lang="en-US" b="1" dirty="0"/>
              <a:t>Strategies to Support Data Quality</a:t>
            </a:r>
          </a:p>
        </p:txBody>
      </p:sp>
      <p:sp>
        <p:nvSpPr>
          <p:cNvPr id="18" name="Rectangle 17">
            <a:extLst>
              <a:ext uri="{FF2B5EF4-FFF2-40B4-BE49-F238E27FC236}">
                <a16:creationId xmlns:a16="http://schemas.microsoft.com/office/drawing/2014/main" id="{205077BA-3DED-80B8-DA0D-C54F7555A45E}"/>
              </a:ext>
            </a:extLst>
          </p:cNvPr>
          <p:cNvSpPr/>
          <p:nvPr/>
        </p:nvSpPr>
        <p:spPr>
          <a:xfrm>
            <a:off x="717176" y="1745540"/>
            <a:ext cx="10004612" cy="16162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sz="3200" b="1" i="1" u="sng" dirty="0">
                <a:latin typeface="Calibri" panose="020F0502020204030204" pitchFamily="34" charset="0"/>
                <a:cs typeface="Calibri" panose="020F0502020204030204" pitchFamily="34" charset="0"/>
              </a:rPr>
              <a:t>Proactive</a:t>
            </a:r>
            <a:r>
              <a:rPr lang="en-US" sz="3200" dirty="0">
                <a:latin typeface="Calibri" panose="020F0502020204030204" pitchFamily="34" charset="0"/>
                <a:cs typeface="Calibri" panose="020F0502020204030204" pitchFamily="34" charset="0"/>
              </a:rPr>
              <a:t> – assessing data collection and reporting processes to identify data quality challenges </a:t>
            </a:r>
            <a:r>
              <a:rPr lang="en-US" sz="3200" u="sng" dirty="0">
                <a:latin typeface="Calibri" panose="020F0502020204030204" pitchFamily="34" charset="0"/>
                <a:cs typeface="Calibri" panose="020F0502020204030204" pitchFamily="34" charset="0"/>
              </a:rPr>
              <a:t>before</a:t>
            </a:r>
            <a:r>
              <a:rPr lang="en-US" sz="3200" dirty="0">
                <a:latin typeface="Calibri" panose="020F0502020204030204" pitchFamily="34" charset="0"/>
                <a:cs typeface="Calibri" panose="020F0502020204030204" pitchFamily="34" charset="0"/>
              </a:rPr>
              <a:t> they happen</a:t>
            </a:r>
          </a:p>
        </p:txBody>
      </p:sp>
      <p:sp>
        <p:nvSpPr>
          <p:cNvPr id="19" name="Rectangle 18">
            <a:extLst>
              <a:ext uri="{FF2B5EF4-FFF2-40B4-BE49-F238E27FC236}">
                <a16:creationId xmlns:a16="http://schemas.microsoft.com/office/drawing/2014/main" id="{1AD7CC3F-D451-3801-3D82-CCA88E2E273E}"/>
              </a:ext>
            </a:extLst>
          </p:cNvPr>
          <p:cNvSpPr/>
          <p:nvPr/>
        </p:nvSpPr>
        <p:spPr>
          <a:xfrm>
            <a:off x="1737858" y="3966209"/>
            <a:ext cx="9888717" cy="16789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sz="3200" b="1" i="1" u="sng" dirty="0">
                <a:latin typeface="Calibri" panose="020F0502020204030204" pitchFamily="34" charset="0"/>
                <a:cs typeface="Calibri" panose="020F0502020204030204" pitchFamily="34" charset="0"/>
              </a:rPr>
              <a:t>Reactive</a:t>
            </a:r>
            <a:r>
              <a:rPr lang="en-US" sz="3200" dirty="0">
                <a:latin typeface="Calibri" panose="020F0502020204030204" pitchFamily="34" charset="0"/>
                <a:cs typeface="Calibri" panose="020F0502020204030204" pitchFamily="34" charset="0"/>
              </a:rPr>
              <a:t> – using tools like internal and external reports to identify and audit data quality challenges </a:t>
            </a:r>
            <a:r>
              <a:rPr lang="en-US" sz="3200" u="sng" dirty="0">
                <a:latin typeface="Calibri" panose="020F0502020204030204" pitchFamily="34" charset="0"/>
                <a:cs typeface="Calibri" panose="020F0502020204030204" pitchFamily="34" charset="0"/>
              </a:rPr>
              <a:t>after</a:t>
            </a:r>
            <a:r>
              <a:rPr lang="en-US" sz="3200" dirty="0">
                <a:latin typeface="Calibri" panose="020F0502020204030204" pitchFamily="34" charset="0"/>
                <a:cs typeface="Calibri" panose="020F0502020204030204" pitchFamily="34" charset="0"/>
              </a:rPr>
              <a:t> they happen</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902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B9D1-FAD0-49E6-9552-3D0BE0A15F93}"/>
              </a:ext>
            </a:extLst>
          </p:cNvPr>
          <p:cNvSpPr>
            <a:spLocks noGrp="1"/>
          </p:cNvSpPr>
          <p:nvPr>
            <p:ph type="title"/>
          </p:nvPr>
        </p:nvSpPr>
        <p:spPr>
          <a:xfrm>
            <a:off x="1378556" y="352535"/>
            <a:ext cx="9616357" cy="900257"/>
          </a:xfrm>
        </p:spPr>
        <p:txBody>
          <a:bodyPr>
            <a:normAutofit fontScale="90000"/>
          </a:bodyPr>
          <a:lstStyle/>
          <a:p>
            <a:r>
              <a:rPr lang="en-US" b="1" dirty="0"/>
              <a:t>Proactive: Map out the student experience!</a:t>
            </a:r>
          </a:p>
        </p:txBody>
      </p:sp>
      <p:sp>
        <p:nvSpPr>
          <p:cNvPr id="22" name="Rectangle: Rounded Corners 21">
            <a:extLst>
              <a:ext uri="{FF2B5EF4-FFF2-40B4-BE49-F238E27FC236}">
                <a16:creationId xmlns:a16="http://schemas.microsoft.com/office/drawing/2014/main" id="{1D65DB55-0C79-489E-90E8-75889AAC00FC}"/>
              </a:ext>
            </a:extLst>
          </p:cNvPr>
          <p:cNvSpPr/>
          <p:nvPr/>
        </p:nvSpPr>
        <p:spPr>
          <a:xfrm>
            <a:off x="4307797" y="1337099"/>
            <a:ext cx="2063115" cy="81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algn="ctr">
              <a:spcBef>
                <a:spcPts val="0"/>
              </a:spcBef>
              <a:spcAft>
                <a:spcPts val="0"/>
              </a:spcAft>
            </a:pPr>
            <a:r>
              <a:rPr lang="en-US" sz="1800" kern="1200">
                <a:solidFill>
                  <a:srgbClr val="FFFFFF"/>
                </a:solidFill>
                <a:effectLst/>
                <a:ea typeface="Calibri" panose="020F0502020204030204" pitchFamily="34" charset="0"/>
                <a:cs typeface="Times New Roman" panose="02020603050405020304" pitchFamily="18" charset="0"/>
              </a:rPr>
              <a:t>Individual Enters the Program</a:t>
            </a:r>
            <a:endParaRPr lang="en-US" sz="1100">
              <a:effectLst/>
              <a:ea typeface="Calibri" panose="020F0502020204030204" pitchFamily="34" charset="0"/>
            </a:endParaRPr>
          </a:p>
        </p:txBody>
      </p:sp>
      <p:sp>
        <p:nvSpPr>
          <p:cNvPr id="23" name="Rectangle 22">
            <a:extLst>
              <a:ext uri="{FF2B5EF4-FFF2-40B4-BE49-F238E27FC236}">
                <a16:creationId xmlns:a16="http://schemas.microsoft.com/office/drawing/2014/main" id="{3C8838C7-D838-4BCB-B66C-AC77775DD502}"/>
              </a:ext>
            </a:extLst>
          </p:cNvPr>
          <p:cNvSpPr/>
          <p:nvPr/>
        </p:nvSpPr>
        <p:spPr>
          <a:xfrm>
            <a:off x="7431362" y="1296459"/>
            <a:ext cx="14478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Calibri" panose="020F0502020204030204" pitchFamily="34" charset="0"/>
                <a:cs typeface="Times New Roman" panose="02020603050405020304" pitchFamily="18" charset="0"/>
              </a:rPr>
              <a:t>Student Intake</a:t>
            </a:r>
            <a:endParaRPr lang="en-US" sz="1100">
              <a:effectLst/>
              <a:ea typeface="Calibri" panose="020F0502020204030204" pitchFamily="34" charset="0"/>
            </a:endParaRPr>
          </a:p>
        </p:txBody>
      </p:sp>
      <p:sp>
        <p:nvSpPr>
          <p:cNvPr id="24" name="Rectangle 23">
            <a:extLst>
              <a:ext uri="{FF2B5EF4-FFF2-40B4-BE49-F238E27FC236}">
                <a16:creationId xmlns:a16="http://schemas.microsoft.com/office/drawing/2014/main" id="{DB217CCD-82DA-42EF-895C-1296E29754F2}"/>
              </a:ext>
            </a:extLst>
          </p:cNvPr>
          <p:cNvSpPr/>
          <p:nvPr/>
        </p:nvSpPr>
        <p:spPr>
          <a:xfrm>
            <a:off x="7431362" y="2611490"/>
            <a:ext cx="14478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Calibri" panose="020F0502020204030204" pitchFamily="34" charset="0"/>
                <a:cs typeface="Times New Roman" panose="02020603050405020304" pitchFamily="18" charset="0"/>
              </a:rPr>
              <a:t>Initial Assessment</a:t>
            </a:r>
            <a:endParaRPr lang="en-US" sz="1100">
              <a:effectLst/>
              <a:ea typeface="Calibri" panose="020F0502020204030204" pitchFamily="34" charset="0"/>
            </a:endParaRPr>
          </a:p>
        </p:txBody>
      </p:sp>
      <p:sp>
        <p:nvSpPr>
          <p:cNvPr id="25" name="Rectangle 24">
            <a:extLst>
              <a:ext uri="{FF2B5EF4-FFF2-40B4-BE49-F238E27FC236}">
                <a16:creationId xmlns:a16="http://schemas.microsoft.com/office/drawing/2014/main" id="{273D1051-015C-4A86-8C2F-01D00D734EF1}"/>
              </a:ext>
            </a:extLst>
          </p:cNvPr>
          <p:cNvSpPr/>
          <p:nvPr/>
        </p:nvSpPr>
        <p:spPr>
          <a:xfrm>
            <a:off x="7431362" y="3920391"/>
            <a:ext cx="14478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Calibri" panose="020F0502020204030204" pitchFamily="34" charset="0"/>
                <a:cs typeface="Times New Roman" panose="02020603050405020304" pitchFamily="18" charset="0"/>
              </a:rPr>
              <a:t>Participation</a:t>
            </a:r>
            <a:endParaRPr lang="en-US" sz="1100">
              <a:effectLst/>
              <a:ea typeface="Calibri" panose="020F0502020204030204" pitchFamily="34" charset="0"/>
            </a:endParaRPr>
          </a:p>
        </p:txBody>
      </p:sp>
      <p:sp>
        <p:nvSpPr>
          <p:cNvPr id="26" name="Rectangle 25">
            <a:extLst>
              <a:ext uri="{FF2B5EF4-FFF2-40B4-BE49-F238E27FC236}">
                <a16:creationId xmlns:a16="http://schemas.microsoft.com/office/drawing/2014/main" id="{C64E5B9F-3539-4178-A31B-EB42E8785D5C}"/>
              </a:ext>
            </a:extLst>
          </p:cNvPr>
          <p:cNvSpPr/>
          <p:nvPr/>
        </p:nvSpPr>
        <p:spPr>
          <a:xfrm>
            <a:off x="10098362" y="3953411"/>
            <a:ext cx="14478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algn="ctr">
              <a:spcBef>
                <a:spcPts val="0"/>
              </a:spcBef>
              <a:spcAft>
                <a:spcPts val="0"/>
              </a:spcAft>
            </a:pPr>
            <a:r>
              <a:rPr lang="en-US" sz="1800" kern="1200">
                <a:solidFill>
                  <a:srgbClr val="FFFFFF"/>
                </a:solidFill>
                <a:effectLst/>
                <a:ea typeface="Calibri" panose="020F0502020204030204" pitchFamily="34" charset="0"/>
                <a:cs typeface="Times New Roman" panose="02020603050405020304" pitchFamily="18" charset="0"/>
              </a:rPr>
              <a:t>Outcomes &amp; Post-test</a:t>
            </a:r>
            <a:endParaRPr lang="en-US" sz="1100">
              <a:effectLst/>
              <a:ea typeface="Calibri" panose="020F0502020204030204" pitchFamily="34" charset="0"/>
            </a:endParaRPr>
          </a:p>
        </p:txBody>
      </p:sp>
      <p:sp>
        <p:nvSpPr>
          <p:cNvPr id="27" name="Diamond 26">
            <a:extLst>
              <a:ext uri="{FF2B5EF4-FFF2-40B4-BE49-F238E27FC236}">
                <a16:creationId xmlns:a16="http://schemas.microsoft.com/office/drawing/2014/main" id="{EDD59DEA-4DD0-406E-A6AB-E2FDE254DC0F}"/>
              </a:ext>
            </a:extLst>
          </p:cNvPr>
          <p:cNvSpPr/>
          <p:nvPr/>
        </p:nvSpPr>
        <p:spPr>
          <a:xfrm>
            <a:off x="10304737" y="5378986"/>
            <a:ext cx="1085850" cy="952500"/>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algn="ctr">
              <a:spcBef>
                <a:spcPts val="0"/>
              </a:spcBef>
              <a:spcAft>
                <a:spcPts val="0"/>
              </a:spcAft>
            </a:pPr>
            <a:r>
              <a:rPr lang="en-US" sz="1800" kern="1200">
                <a:solidFill>
                  <a:srgbClr val="FFFFFF"/>
                </a:solidFill>
                <a:effectLst/>
                <a:ea typeface="Calibri" panose="020F0502020204030204" pitchFamily="34" charset="0"/>
                <a:cs typeface="Times New Roman" panose="02020603050405020304" pitchFamily="18" charset="0"/>
              </a:rPr>
              <a:t>Exit</a:t>
            </a:r>
            <a:endParaRPr lang="en-US" sz="1100">
              <a:effectLst/>
              <a:ea typeface="Calibri" panose="020F0502020204030204" pitchFamily="34" charset="0"/>
            </a:endParaRPr>
          </a:p>
        </p:txBody>
      </p:sp>
      <p:cxnSp>
        <p:nvCxnSpPr>
          <p:cNvPr id="28" name="Straight Arrow Connector 27">
            <a:extLst>
              <a:ext uri="{FF2B5EF4-FFF2-40B4-BE49-F238E27FC236}">
                <a16:creationId xmlns:a16="http://schemas.microsoft.com/office/drawing/2014/main" id="{DB109A70-B1F0-45AE-B884-F9DF4E5B02F8}"/>
              </a:ext>
            </a:extLst>
          </p:cNvPr>
          <p:cNvCxnSpPr/>
          <p:nvPr/>
        </p:nvCxnSpPr>
        <p:spPr>
          <a:xfrm>
            <a:off x="6516962" y="1734609"/>
            <a:ext cx="6858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273649C5-CBEF-4DD1-9D08-FC18AA18761E}"/>
              </a:ext>
            </a:extLst>
          </p:cNvPr>
          <p:cNvCxnSpPr>
            <a:cxnSpLocks/>
          </p:cNvCxnSpPr>
          <p:nvPr/>
        </p:nvCxnSpPr>
        <p:spPr>
          <a:xfrm>
            <a:off x="8117162" y="2076239"/>
            <a:ext cx="0" cy="4483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2CF4C757-2685-4F5F-BD8D-0825AFFBD404}"/>
              </a:ext>
            </a:extLst>
          </p:cNvPr>
          <p:cNvCxnSpPr/>
          <p:nvPr/>
        </p:nvCxnSpPr>
        <p:spPr>
          <a:xfrm>
            <a:off x="9107762" y="4358541"/>
            <a:ext cx="6858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61EE8690-857C-411F-9358-4829A02CE28D}"/>
              </a:ext>
            </a:extLst>
          </p:cNvPr>
          <p:cNvCxnSpPr>
            <a:cxnSpLocks/>
          </p:cNvCxnSpPr>
          <p:nvPr/>
        </p:nvCxnSpPr>
        <p:spPr>
          <a:xfrm>
            <a:off x="10852742" y="4752876"/>
            <a:ext cx="0" cy="5486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01D1F6E2-5096-4BC1-954A-BBD61ED7BF83}"/>
              </a:ext>
            </a:extLst>
          </p:cNvPr>
          <p:cNvCxnSpPr/>
          <p:nvPr/>
        </p:nvCxnSpPr>
        <p:spPr>
          <a:xfrm flipH="1" flipV="1">
            <a:off x="8136847" y="4707156"/>
            <a:ext cx="13335" cy="10229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510A61D0-6FBE-49AA-9024-21365AAFE2F1}"/>
              </a:ext>
            </a:extLst>
          </p:cNvPr>
          <p:cNvCxnSpPr/>
          <p:nvPr/>
        </p:nvCxnSpPr>
        <p:spPr>
          <a:xfrm flipH="1">
            <a:off x="8373067" y="5844441"/>
            <a:ext cx="1771650" cy="1333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6" name="Text Box 2">
            <a:extLst>
              <a:ext uri="{FF2B5EF4-FFF2-40B4-BE49-F238E27FC236}">
                <a16:creationId xmlns:a16="http://schemas.microsoft.com/office/drawing/2014/main" id="{676EF578-D54C-492A-A9B0-62A750FC34F8}"/>
              </a:ext>
            </a:extLst>
          </p:cNvPr>
          <p:cNvSpPr txBox="1">
            <a:spLocks noChangeArrowheads="1"/>
          </p:cNvSpPr>
          <p:nvPr/>
        </p:nvSpPr>
        <p:spPr bwMode="auto">
          <a:xfrm>
            <a:off x="7885055" y="5656344"/>
            <a:ext cx="512777" cy="320387"/>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b="1">
                <a:effectLst/>
                <a:latin typeface="Calibri" panose="020F0502020204030204" pitchFamily="34" charset="0"/>
                <a:ea typeface="Calibri" panose="020F0502020204030204" pitchFamily="34" charset="0"/>
              </a:rPr>
              <a:t>No</a:t>
            </a:r>
            <a:endParaRPr lang="en-US" sz="1100">
              <a:effectLst/>
              <a:latin typeface="Calibri" panose="020F0502020204030204" pitchFamily="34" charset="0"/>
              <a:ea typeface="Calibri" panose="020F0502020204030204" pitchFamily="34" charset="0"/>
            </a:endParaRPr>
          </a:p>
        </p:txBody>
      </p:sp>
      <p:cxnSp>
        <p:nvCxnSpPr>
          <p:cNvPr id="37" name="Straight Arrow Connector 36">
            <a:extLst>
              <a:ext uri="{FF2B5EF4-FFF2-40B4-BE49-F238E27FC236}">
                <a16:creationId xmlns:a16="http://schemas.microsoft.com/office/drawing/2014/main" id="{90FEB3B0-B005-4F12-ABB1-8B8944217B68}"/>
              </a:ext>
            </a:extLst>
          </p:cNvPr>
          <p:cNvCxnSpPr/>
          <p:nvPr/>
        </p:nvCxnSpPr>
        <p:spPr>
          <a:xfrm>
            <a:off x="10860362" y="6377206"/>
            <a:ext cx="0" cy="2311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555FFDC9-0756-4662-9B3E-72B3FDB01846}"/>
              </a:ext>
            </a:extLst>
          </p:cNvPr>
          <p:cNvCxnSpPr>
            <a:cxnSpLocks/>
          </p:cNvCxnSpPr>
          <p:nvPr/>
        </p:nvCxnSpPr>
        <p:spPr>
          <a:xfrm>
            <a:off x="8110536" y="3368326"/>
            <a:ext cx="0" cy="4483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0" name="Text Box 2">
            <a:extLst>
              <a:ext uri="{FF2B5EF4-FFF2-40B4-BE49-F238E27FC236}">
                <a16:creationId xmlns:a16="http://schemas.microsoft.com/office/drawing/2014/main" id="{982AF49E-3F29-410C-8C52-3E9B9FF50632}"/>
              </a:ext>
            </a:extLst>
          </p:cNvPr>
          <p:cNvSpPr txBox="1">
            <a:spLocks noChangeArrowheads="1"/>
          </p:cNvSpPr>
          <p:nvPr/>
        </p:nvSpPr>
        <p:spPr bwMode="auto">
          <a:xfrm>
            <a:off x="10603973" y="6537613"/>
            <a:ext cx="512777" cy="320387"/>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b="1">
                <a:effectLst/>
                <a:latin typeface="Calibri" panose="020F0502020204030204" pitchFamily="34" charset="0"/>
                <a:ea typeface="Calibri" panose="020F0502020204030204" pitchFamily="34" charset="0"/>
              </a:rPr>
              <a:t>Yes</a:t>
            </a:r>
            <a:endParaRPr lang="en-US" sz="1100">
              <a:effectLst/>
              <a:latin typeface="Calibri" panose="020F0502020204030204" pitchFamily="34" charset="0"/>
              <a:ea typeface="Calibri" panose="020F0502020204030204" pitchFamily="34" charset="0"/>
            </a:endParaRPr>
          </a:p>
        </p:txBody>
      </p:sp>
      <p:sp>
        <p:nvSpPr>
          <p:cNvPr id="41" name="Content Placeholder 1">
            <a:extLst>
              <a:ext uri="{FF2B5EF4-FFF2-40B4-BE49-F238E27FC236}">
                <a16:creationId xmlns:a16="http://schemas.microsoft.com/office/drawing/2014/main" id="{91CB103A-5094-48D5-9EEE-6ED34FEF9983}"/>
              </a:ext>
            </a:extLst>
          </p:cNvPr>
          <p:cNvSpPr>
            <a:spLocks noGrp="1"/>
          </p:cNvSpPr>
          <p:nvPr>
            <p:ph idx="1"/>
          </p:nvPr>
        </p:nvSpPr>
        <p:spPr>
          <a:xfrm>
            <a:off x="592972" y="2590652"/>
            <a:ext cx="5256580" cy="4031077"/>
          </a:xfrm>
        </p:spPr>
        <p:txBody>
          <a:bodyPr>
            <a:noAutofit/>
          </a:bodyPr>
          <a:lstStyle/>
          <a:p>
            <a:pPr>
              <a:buFont typeface="Wingdings" panose="05000000000000000000" pitchFamily="2" charset="2"/>
              <a:buChar char="§"/>
            </a:pPr>
            <a:r>
              <a:rPr lang="en-US" sz="3200" dirty="0">
                <a:latin typeface="Calibri" panose="020F0502020204030204" pitchFamily="34" charset="0"/>
                <a:cs typeface="Calibri" panose="020F0502020204030204" pitchFamily="34" charset="0"/>
              </a:rPr>
              <a:t>Data is collected throughout the student experience</a:t>
            </a:r>
          </a:p>
          <a:p>
            <a:pPr>
              <a:buFont typeface="Wingdings" panose="05000000000000000000" pitchFamily="2" charset="2"/>
              <a:buChar char="§"/>
            </a:pPr>
            <a:r>
              <a:rPr lang="en-US" sz="3200" dirty="0">
                <a:latin typeface="Calibri" panose="020F0502020204030204" pitchFamily="34" charset="0"/>
                <a:cs typeface="Calibri" panose="020F0502020204030204" pitchFamily="34" charset="0"/>
              </a:rPr>
              <a:t>Identify gaps or strengths in your data collection processes</a:t>
            </a:r>
          </a:p>
          <a:p>
            <a:pPr>
              <a:buFont typeface="Wingdings" panose="05000000000000000000" pitchFamily="2" charset="2"/>
              <a:buChar char="§"/>
            </a:pPr>
            <a:r>
              <a:rPr lang="en-US" sz="3200" dirty="0">
                <a:latin typeface="Calibri" panose="020F0502020204030204" pitchFamily="34" charset="0"/>
                <a:cs typeface="Calibri" panose="020F0502020204030204" pitchFamily="34" charset="0"/>
              </a:rPr>
              <a:t>Fully capture the work your program is doing via complete and accurate data</a:t>
            </a:r>
          </a:p>
        </p:txBody>
      </p:sp>
    </p:spTree>
    <p:extLst>
      <p:ext uri="{BB962C8B-B14F-4D97-AF65-F5344CB8AC3E}">
        <p14:creationId xmlns:p14="http://schemas.microsoft.com/office/powerpoint/2010/main" val="682229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C4CC-2797-FFDD-BB79-48372822C736}"/>
              </a:ext>
            </a:extLst>
          </p:cNvPr>
          <p:cNvSpPr>
            <a:spLocks noGrp="1"/>
          </p:cNvSpPr>
          <p:nvPr>
            <p:ph type="title"/>
          </p:nvPr>
        </p:nvSpPr>
        <p:spPr/>
        <p:txBody>
          <a:bodyPr/>
          <a:lstStyle/>
          <a:p>
            <a:r>
              <a:rPr lang="en-US" dirty="0"/>
              <a:t>Sample AEFLA Program Intake Form</a:t>
            </a:r>
          </a:p>
        </p:txBody>
      </p:sp>
      <p:pic>
        <p:nvPicPr>
          <p:cNvPr id="5" name="Picture 4">
            <a:extLst>
              <a:ext uri="{FF2B5EF4-FFF2-40B4-BE49-F238E27FC236}">
                <a16:creationId xmlns:a16="http://schemas.microsoft.com/office/drawing/2014/main" id="{5F6A8E13-678A-EE4A-8C9A-8A2C8F01AA1C}"/>
              </a:ext>
            </a:extLst>
          </p:cNvPr>
          <p:cNvPicPr>
            <a:picLocks noChangeAspect="1"/>
          </p:cNvPicPr>
          <p:nvPr/>
        </p:nvPicPr>
        <p:blipFill>
          <a:blip r:embed="rId3"/>
          <a:stretch>
            <a:fillRect/>
          </a:stretch>
        </p:blipFill>
        <p:spPr>
          <a:xfrm>
            <a:off x="574250" y="1651922"/>
            <a:ext cx="6106598" cy="3554155"/>
          </a:xfrm>
          <a:prstGeom prst="rect">
            <a:avLst/>
          </a:prstGeom>
        </p:spPr>
      </p:pic>
      <p:pic>
        <p:nvPicPr>
          <p:cNvPr id="7" name="Picture 6">
            <a:extLst>
              <a:ext uri="{FF2B5EF4-FFF2-40B4-BE49-F238E27FC236}">
                <a16:creationId xmlns:a16="http://schemas.microsoft.com/office/drawing/2014/main" id="{C59216DF-7AF7-60B7-170C-F6B4F46AA002}"/>
              </a:ext>
            </a:extLst>
          </p:cNvPr>
          <p:cNvPicPr>
            <a:picLocks noChangeAspect="1"/>
          </p:cNvPicPr>
          <p:nvPr/>
        </p:nvPicPr>
        <p:blipFill>
          <a:blip r:embed="rId4"/>
          <a:stretch>
            <a:fillRect/>
          </a:stretch>
        </p:blipFill>
        <p:spPr>
          <a:xfrm>
            <a:off x="574250" y="5206077"/>
            <a:ext cx="6168737" cy="1325352"/>
          </a:xfrm>
          <a:prstGeom prst="rect">
            <a:avLst/>
          </a:prstGeom>
        </p:spPr>
      </p:pic>
      <p:pic>
        <p:nvPicPr>
          <p:cNvPr id="11" name="Picture 10">
            <a:extLst>
              <a:ext uri="{FF2B5EF4-FFF2-40B4-BE49-F238E27FC236}">
                <a16:creationId xmlns:a16="http://schemas.microsoft.com/office/drawing/2014/main" id="{441168F4-D811-69F8-B818-B8BC0344A068}"/>
              </a:ext>
            </a:extLst>
          </p:cNvPr>
          <p:cNvPicPr>
            <a:picLocks noChangeAspect="1"/>
          </p:cNvPicPr>
          <p:nvPr/>
        </p:nvPicPr>
        <p:blipFill>
          <a:blip r:embed="rId5"/>
          <a:stretch>
            <a:fillRect/>
          </a:stretch>
        </p:blipFill>
        <p:spPr>
          <a:xfrm>
            <a:off x="6787699" y="1827073"/>
            <a:ext cx="5404301" cy="2437430"/>
          </a:xfrm>
          <a:prstGeom prst="rect">
            <a:avLst/>
          </a:prstGeom>
        </p:spPr>
      </p:pic>
    </p:spTree>
    <p:extLst>
      <p:ext uri="{BB962C8B-B14F-4D97-AF65-F5344CB8AC3E}">
        <p14:creationId xmlns:p14="http://schemas.microsoft.com/office/powerpoint/2010/main" val="329000933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otable">
  <a:themeElements>
    <a:clrScheme name="Custom 1">
      <a:dk1>
        <a:sysClr val="windowText" lastClr="000000"/>
      </a:dk1>
      <a:lt1>
        <a:sysClr val="window" lastClr="FFFFFF"/>
      </a:lt1>
      <a:dk2>
        <a:srgbClr val="242852"/>
      </a:dk2>
      <a:lt2>
        <a:srgbClr val="ACCBF9"/>
      </a:lt2>
      <a:accent1>
        <a:srgbClr val="3477B2"/>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f334728-d4ac-46b2-bbe6-33a4af7af268">
      <UserInfo>
        <DisplayName>WTCS ABE PROGRAM GROUP Members</DisplayName>
        <AccountId>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9806DD9EE7EE46B2C51133BE2FEBB2" ma:contentTypeVersion="13" ma:contentTypeDescription="Create a new document." ma:contentTypeScope="" ma:versionID="6f539530c544914871a676e8dca6b7d5">
  <xsd:schema xmlns:xsd="http://www.w3.org/2001/XMLSchema" xmlns:xs="http://www.w3.org/2001/XMLSchema" xmlns:p="http://schemas.microsoft.com/office/2006/metadata/properties" xmlns:ns2="d1152cab-7e80-4d5d-896a-a43022c26fa2" xmlns:ns3="df334728-d4ac-46b2-bbe6-33a4af7af268" targetNamespace="http://schemas.microsoft.com/office/2006/metadata/properties" ma:root="true" ma:fieldsID="c4030b9138b1ca2a06cf424fa718732f" ns2:_="" ns3:_="">
    <xsd:import namespace="d1152cab-7e80-4d5d-896a-a43022c26fa2"/>
    <xsd:import namespace="df334728-d4ac-46b2-bbe6-33a4af7af2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52cab-7e80-4d5d-896a-a43022c26f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34728-d4ac-46b2-bbe6-33a4af7af26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BC0F85-220F-48E3-A4C3-684A818D4DF1}">
  <ds:schemaRefs>
    <ds:schemaRef ds:uri="3c7b4867-cd40-4827-adf1-0b4c87d11252"/>
    <ds:schemaRef ds:uri="6427e073-2b2d-45a6-a387-55e445c33e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f334728-d4ac-46b2-bbe6-33a4af7af268"/>
  </ds:schemaRefs>
</ds:datastoreItem>
</file>

<file path=customXml/itemProps2.xml><?xml version="1.0" encoding="utf-8"?>
<ds:datastoreItem xmlns:ds="http://schemas.openxmlformats.org/officeDocument/2006/customXml" ds:itemID="{4C2DA6EC-51F0-458A-BFDB-B9B21E087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152cab-7e80-4d5d-896a-a43022c26fa2"/>
    <ds:schemaRef ds:uri="df334728-d4ac-46b2-bbe6-33a4af7af2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73620A-A9F4-4F31-B306-0106DFC247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1584</TotalTime>
  <Words>871</Words>
  <Application>Microsoft Office PowerPoint</Application>
  <PresentationFormat>Widescreen</PresentationFormat>
  <Paragraphs>129</Paragraphs>
  <Slides>17</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Aptos</vt:lpstr>
      <vt:lpstr>Arial</vt:lpstr>
      <vt:lpstr>Calibri</vt:lpstr>
      <vt:lpstr>Calibri Light</vt:lpstr>
      <vt:lpstr>Century Gothic</vt:lpstr>
      <vt:lpstr>Wingdings</vt:lpstr>
      <vt:lpstr>Wingdings 2</vt:lpstr>
      <vt:lpstr>Office Theme</vt:lpstr>
      <vt:lpstr>Quotable</vt:lpstr>
      <vt:lpstr>AEFLA Performance Accountability</vt:lpstr>
      <vt:lpstr>Timeline of AEFLA Sessions</vt:lpstr>
      <vt:lpstr>Todays Agenda</vt:lpstr>
      <vt:lpstr>Why does data matter in AEFLA?</vt:lpstr>
      <vt:lpstr>Data Reporting Schedules</vt:lpstr>
      <vt:lpstr>Data Collection &amp; Reporting</vt:lpstr>
      <vt:lpstr>Strategies to Support Data Quality</vt:lpstr>
      <vt:lpstr>Proactive: Map out the student experience!</vt:lpstr>
      <vt:lpstr>Sample AEFLA Program Intake Form</vt:lpstr>
      <vt:lpstr>Proactive: WTCS tools to support data collection &amp; reporting</vt:lpstr>
      <vt:lpstr>Breakout #1 – Data Collection &amp; Quality</vt:lpstr>
      <vt:lpstr>WIOA Primary Indicators of Performance:  A Focus on Workforce Immersion</vt:lpstr>
      <vt:lpstr>Considerations for State Performance Targets</vt:lpstr>
      <vt:lpstr>Wisconsin AEFLA Performance Targets</vt:lpstr>
      <vt:lpstr>Breakout #2 – Supporting AEFLA Targets</vt:lpstr>
      <vt:lpstr>Timeline of AEFLA Sessions</vt:lpstr>
      <vt:lpstr>Ben Konruff, Ph.D. State Director Adult Education &amp; Literacy Services Wisconsin Technical College System E-mail: ben.konruff@wtcsystem.edu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Smyth, Conor</dc:creator>
  <cp:lastModifiedBy>Konruff, Ben</cp:lastModifiedBy>
  <cp:revision>4</cp:revision>
  <dcterms:created xsi:type="dcterms:W3CDTF">2020-11-19T14:25:22Z</dcterms:created>
  <dcterms:modified xsi:type="dcterms:W3CDTF">2025-05-14T21:08:49Z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0x010100639806DD9EE7EE46B2C51133BE2FEBB2</vt:lpwstr>
  </property>
</Properties>
</file>