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258" r:id="rId6"/>
    <p:sldId id="446" r:id="rId7"/>
    <p:sldId id="448" r:id="rId8"/>
    <p:sldId id="449" r:id="rId9"/>
    <p:sldId id="450" r:id="rId10"/>
    <p:sldId id="455" r:id="rId11"/>
    <p:sldId id="452" r:id="rId12"/>
    <p:sldId id="456" r:id="rId13"/>
    <p:sldId id="454" r:id="rId14"/>
    <p:sldId id="457" r:id="rId15"/>
    <p:sldId id="458"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ruff, Ben" initials="KB" lastIdx="1" clrIdx="0">
    <p:extLst>
      <p:ext uri="{19B8F6BF-5375-455C-9EA6-DF929625EA0E}">
        <p15:presenceInfo xmlns:p15="http://schemas.microsoft.com/office/powerpoint/2012/main" userId="S::ben.konruff@wtcsystem.edu::d8253f11-d6d4-46b5-aea9-f56973e75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29F"/>
    <a:srgbClr val="006C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81" autoAdjust="0"/>
  </p:normalViewPr>
  <p:slideViewPr>
    <p:cSldViewPr snapToGrid="0">
      <p:cViewPr varScale="1">
        <p:scale>
          <a:sx n="103" d="100"/>
          <a:sy n="103" d="100"/>
        </p:scale>
        <p:origin x="167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ruff, Ben" userId="d8253f11-d6d4-46b5-aea9-f56973e75775" providerId="ADAL" clId="{B26027F3-D6CE-426A-B958-D4498DB68D12}"/>
    <pc:docChg chg="undo custSel addSld delSld modSld sldOrd">
      <pc:chgData name="Konruff, Ben" userId="d8253f11-d6d4-46b5-aea9-f56973e75775" providerId="ADAL" clId="{B26027F3-D6CE-426A-B958-D4498DB68D12}" dt="2025-04-15T13:45:42.667" v="2261" actId="20577"/>
      <pc:docMkLst>
        <pc:docMk/>
      </pc:docMkLst>
      <pc:sldChg chg="delSp modSp mod modNotesTx">
        <pc:chgData name="Konruff, Ben" userId="d8253f11-d6d4-46b5-aea9-f56973e75775" providerId="ADAL" clId="{B26027F3-D6CE-426A-B958-D4498DB68D12}" dt="2025-04-15T13:35:52.384" v="1760" actId="20577"/>
        <pc:sldMkLst>
          <pc:docMk/>
          <pc:sldMk cId="3845613622" sldId="258"/>
        </pc:sldMkLst>
        <pc:spChg chg="mod">
          <ac:chgData name="Konruff, Ben" userId="d8253f11-d6d4-46b5-aea9-f56973e75775" providerId="ADAL" clId="{B26027F3-D6CE-426A-B958-D4498DB68D12}" dt="2025-04-11T20:16:08.391" v="105" actId="1076"/>
          <ac:spMkLst>
            <pc:docMk/>
            <pc:sldMk cId="3845613622" sldId="258"/>
            <ac:spMk id="2" creationId="{52FE4185-317E-488B-9E43-9E93636D05DE}"/>
          </ac:spMkLst>
        </pc:spChg>
      </pc:sldChg>
      <pc:sldChg chg="del">
        <pc:chgData name="Konruff, Ben" userId="d8253f11-d6d4-46b5-aea9-f56973e75775" providerId="ADAL" clId="{B26027F3-D6CE-426A-B958-D4498DB68D12}" dt="2025-04-11T20:15:26.603" v="101" actId="47"/>
        <pc:sldMkLst>
          <pc:docMk/>
          <pc:sldMk cId="3440941857" sldId="281"/>
        </pc:sldMkLst>
      </pc:sldChg>
      <pc:sldChg chg="del">
        <pc:chgData name="Konruff, Ben" userId="d8253f11-d6d4-46b5-aea9-f56973e75775" providerId="ADAL" clId="{B26027F3-D6CE-426A-B958-D4498DB68D12}" dt="2025-04-11T20:18:08.842" v="110" actId="47"/>
        <pc:sldMkLst>
          <pc:docMk/>
          <pc:sldMk cId="2739928611" sldId="293"/>
        </pc:sldMkLst>
      </pc:sldChg>
      <pc:sldChg chg="del">
        <pc:chgData name="Konruff, Ben" userId="d8253f11-d6d4-46b5-aea9-f56973e75775" providerId="ADAL" clId="{B26027F3-D6CE-426A-B958-D4498DB68D12}" dt="2025-04-11T20:15:27.432" v="102" actId="47"/>
        <pc:sldMkLst>
          <pc:docMk/>
          <pc:sldMk cId="1201773028" sldId="305"/>
        </pc:sldMkLst>
      </pc:sldChg>
      <pc:sldChg chg="add modNotesTx">
        <pc:chgData name="Konruff, Ben" userId="d8253f11-d6d4-46b5-aea9-f56973e75775" providerId="ADAL" clId="{B26027F3-D6CE-426A-B958-D4498DB68D12}" dt="2025-04-15T13:43:05.755" v="1907" actId="6549"/>
        <pc:sldMkLst>
          <pc:docMk/>
          <pc:sldMk cId="2539002863" sldId="378"/>
        </pc:sldMkLst>
      </pc:sldChg>
      <pc:sldChg chg="del">
        <pc:chgData name="Konruff, Ben" userId="d8253f11-d6d4-46b5-aea9-f56973e75775" providerId="ADAL" clId="{B26027F3-D6CE-426A-B958-D4498DB68D12}" dt="2025-04-11T19:52:57.253" v="1" actId="47"/>
        <pc:sldMkLst>
          <pc:docMk/>
          <pc:sldMk cId="2842884779" sldId="384"/>
        </pc:sldMkLst>
      </pc:sldChg>
      <pc:sldChg chg="del">
        <pc:chgData name="Konruff, Ben" userId="d8253f11-d6d4-46b5-aea9-f56973e75775" providerId="ADAL" clId="{B26027F3-D6CE-426A-B958-D4498DB68D12}" dt="2025-04-11T19:53:42.880" v="3" actId="47"/>
        <pc:sldMkLst>
          <pc:docMk/>
          <pc:sldMk cId="3529964418" sldId="385"/>
        </pc:sldMkLst>
      </pc:sldChg>
      <pc:sldChg chg="ord modNotesTx">
        <pc:chgData name="Konruff, Ben" userId="d8253f11-d6d4-46b5-aea9-f56973e75775" providerId="ADAL" clId="{B26027F3-D6CE-426A-B958-D4498DB68D12}" dt="2025-04-15T13:39:51.541" v="1783" actId="20577"/>
        <pc:sldMkLst>
          <pc:docMk/>
          <pc:sldMk cId="2479921920" sldId="387"/>
        </pc:sldMkLst>
      </pc:sldChg>
      <pc:sldChg chg="modNotesTx">
        <pc:chgData name="Konruff, Ben" userId="d8253f11-d6d4-46b5-aea9-f56973e75775" providerId="ADAL" clId="{B26027F3-D6CE-426A-B958-D4498DB68D12}" dt="2025-04-11T20:26:26.981" v="113"/>
        <pc:sldMkLst>
          <pc:docMk/>
          <pc:sldMk cId="2310076693" sldId="388"/>
        </pc:sldMkLst>
      </pc:sldChg>
      <pc:sldChg chg="modNotesTx">
        <pc:chgData name="Konruff, Ben" userId="d8253f11-d6d4-46b5-aea9-f56973e75775" providerId="ADAL" clId="{B26027F3-D6CE-426A-B958-D4498DB68D12}" dt="2025-04-11T20:26:51.123" v="114"/>
        <pc:sldMkLst>
          <pc:docMk/>
          <pc:sldMk cId="3377944936" sldId="389"/>
        </pc:sldMkLst>
      </pc:sldChg>
      <pc:sldChg chg="del">
        <pc:chgData name="Konruff, Ben" userId="d8253f11-d6d4-46b5-aea9-f56973e75775" providerId="ADAL" clId="{B26027F3-D6CE-426A-B958-D4498DB68D12}" dt="2025-04-11T20:37:20.460" v="118" actId="47"/>
        <pc:sldMkLst>
          <pc:docMk/>
          <pc:sldMk cId="2903420884" sldId="390"/>
        </pc:sldMkLst>
      </pc:sldChg>
      <pc:sldChg chg="del">
        <pc:chgData name="Konruff, Ben" userId="d8253f11-d6d4-46b5-aea9-f56973e75775" providerId="ADAL" clId="{B26027F3-D6CE-426A-B958-D4498DB68D12}" dt="2025-04-11T20:37:22.057" v="119" actId="47"/>
        <pc:sldMkLst>
          <pc:docMk/>
          <pc:sldMk cId="267750156" sldId="391"/>
        </pc:sldMkLst>
      </pc:sldChg>
      <pc:sldChg chg="modNotesTx">
        <pc:chgData name="Konruff, Ben" userId="d8253f11-d6d4-46b5-aea9-f56973e75775" providerId="ADAL" clId="{B26027F3-D6CE-426A-B958-D4498DB68D12}" dt="2025-04-11T20:27:18.256" v="115"/>
        <pc:sldMkLst>
          <pc:docMk/>
          <pc:sldMk cId="1534589471" sldId="392"/>
        </pc:sldMkLst>
      </pc:sldChg>
      <pc:sldChg chg="modNotesTx">
        <pc:chgData name="Konruff, Ben" userId="d8253f11-d6d4-46b5-aea9-f56973e75775" providerId="ADAL" clId="{B26027F3-D6CE-426A-B958-D4498DB68D12}" dt="2025-04-11T20:27:35.209" v="116"/>
        <pc:sldMkLst>
          <pc:docMk/>
          <pc:sldMk cId="4039780631" sldId="393"/>
        </pc:sldMkLst>
      </pc:sldChg>
      <pc:sldChg chg="modNotesTx">
        <pc:chgData name="Konruff, Ben" userId="d8253f11-d6d4-46b5-aea9-f56973e75775" providerId="ADAL" clId="{B26027F3-D6CE-426A-B958-D4498DB68D12}" dt="2025-04-11T20:28:02.622" v="117"/>
        <pc:sldMkLst>
          <pc:docMk/>
          <pc:sldMk cId="3071977317" sldId="394"/>
        </pc:sldMkLst>
      </pc:sldChg>
      <pc:sldChg chg="modSp mod">
        <pc:chgData name="Konruff, Ben" userId="d8253f11-d6d4-46b5-aea9-f56973e75775" providerId="ADAL" clId="{B26027F3-D6CE-426A-B958-D4498DB68D12}" dt="2025-04-15T12:29:36.401" v="1410" actId="20577"/>
        <pc:sldMkLst>
          <pc:docMk/>
          <pc:sldMk cId="3390475246" sldId="395"/>
        </pc:sldMkLst>
      </pc:sldChg>
      <pc:sldChg chg="del">
        <pc:chgData name="Konruff, Ben" userId="d8253f11-d6d4-46b5-aea9-f56973e75775" providerId="ADAL" clId="{B26027F3-D6CE-426A-B958-D4498DB68D12}" dt="2025-04-11T19:53:43.428" v="4" actId="47"/>
        <pc:sldMkLst>
          <pc:docMk/>
          <pc:sldMk cId="3762923655" sldId="409"/>
        </pc:sldMkLst>
      </pc:sldChg>
      <pc:sldChg chg="del">
        <pc:chgData name="Konruff, Ben" userId="d8253f11-d6d4-46b5-aea9-f56973e75775" providerId="ADAL" clId="{B26027F3-D6CE-426A-B958-D4498DB68D12}" dt="2025-04-11T19:53:44.105" v="5" actId="47"/>
        <pc:sldMkLst>
          <pc:docMk/>
          <pc:sldMk cId="259253427" sldId="410"/>
        </pc:sldMkLst>
      </pc:sldChg>
      <pc:sldChg chg="add">
        <pc:chgData name="Konruff, Ben" userId="d8253f11-d6d4-46b5-aea9-f56973e75775" providerId="ADAL" clId="{B26027F3-D6CE-426A-B958-D4498DB68D12}" dt="2025-04-11T19:52:55.076" v="0"/>
        <pc:sldMkLst>
          <pc:docMk/>
          <pc:sldMk cId="2937431821" sldId="411"/>
        </pc:sldMkLst>
      </pc:sldChg>
      <pc:sldChg chg="add modNotesTx">
        <pc:chgData name="Konruff, Ben" userId="d8253f11-d6d4-46b5-aea9-f56973e75775" providerId="ADAL" clId="{B26027F3-D6CE-426A-B958-D4498DB68D12}" dt="2025-04-15T13:43:42.527" v="1965" actId="20577"/>
        <pc:sldMkLst>
          <pc:docMk/>
          <pc:sldMk cId="4258123175" sldId="412"/>
        </pc:sldMkLst>
      </pc:sldChg>
      <pc:sldChg chg="add modNotesTx">
        <pc:chgData name="Konruff, Ben" userId="d8253f11-d6d4-46b5-aea9-f56973e75775" providerId="ADAL" clId="{B26027F3-D6CE-426A-B958-D4498DB68D12}" dt="2025-04-14T19:28:20.558" v="708" actId="20577"/>
        <pc:sldMkLst>
          <pc:docMk/>
          <pc:sldMk cId="532640472" sldId="413"/>
        </pc:sldMkLst>
      </pc:sldChg>
      <pc:sldChg chg="add modNotesTx">
        <pc:chgData name="Konruff, Ben" userId="d8253f11-d6d4-46b5-aea9-f56973e75775" providerId="ADAL" clId="{B26027F3-D6CE-426A-B958-D4498DB68D12}" dt="2025-04-15T13:44:22.806" v="1966" actId="20577"/>
        <pc:sldMkLst>
          <pc:docMk/>
          <pc:sldMk cId="3114933380" sldId="414"/>
        </pc:sldMkLst>
      </pc:sldChg>
      <pc:sldChg chg="addSp delSp modSp add mod">
        <pc:chgData name="Konruff, Ben" userId="d8253f11-d6d4-46b5-aea9-f56973e75775" providerId="ADAL" clId="{B26027F3-D6CE-426A-B958-D4498DB68D12}" dt="2025-04-14T23:58:10.663" v="1151" actId="403"/>
        <pc:sldMkLst>
          <pc:docMk/>
          <pc:sldMk cId="2765111357" sldId="443"/>
        </pc:sldMkLst>
      </pc:sldChg>
      <pc:sldChg chg="add del modNotesTx">
        <pc:chgData name="Konruff, Ben" userId="d8253f11-d6d4-46b5-aea9-f56973e75775" providerId="ADAL" clId="{B26027F3-D6CE-426A-B958-D4498DB68D12}" dt="2025-04-14T19:18:17.344" v="387" actId="47"/>
        <pc:sldMkLst>
          <pc:docMk/>
          <pc:sldMk cId="2880629827" sldId="444"/>
        </pc:sldMkLst>
      </pc:sldChg>
      <pc:sldChg chg="add modNotesTx">
        <pc:chgData name="Konruff, Ben" userId="d8253f11-d6d4-46b5-aea9-f56973e75775" providerId="ADAL" clId="{B26027F3-D6CE-426A-B958-D4498DB68D12}" dt="2025-04-15T13:45:42.667" v="2261" actId="20577"/>
        <pc:sldMkLst>
          <pc:docMk/>
          <pc:sldMk cId="1535210739" sldId="445"/>
        </pc:sldMkLst>
      </pc:sldChg>
      <pc:sldChg chg="modSp new mod ord modNotesTx">
        <pc:chgData name="Konruff, Ben" userId="d8253f11-d6d4-46b5-aea9-f56973e75775" providerId="ADAL" clId="{B26027F3-D6CE-426A-B958-D4498DB68D12}" dt="2025-04-15T13:33:55.556" v="1418" actId="20577"/>
        <pc:sldMkLst>
          <pc:docMk/>
          <pc:sldMk cId="1505947587" sldId="446"/>
        </pc:sldMkLst>
        <pc:spChg chg="mod">
          <ac:chgData name="Konruff, Ben" userId="d8253f11-d6d4-46b5-aea9-f56973e75775" providerId="ADAL" clId="{B26027F3-D6CE-426A-B958-D4498DB68D12}" dt="2025-04-14T17:48:21.466" v="148" actId="113"/>
          <ac:spMkLst>
            <pc:docMk/>
            <pc:sldMk cId="1505947587" sldId="446"/>
            <ac:spMk id="2" creationId="{725BE077-E7BC-AD53-09EE-CFB9DADF3115}"/>
          </ac:spMkLst>
        </pc:spChg>
        <pc:spChg chg="mod">
          <ac:chgData name="Konruff, Ben" userId="d8253f11-d6d4-46b5-aea9-f56973e75775" providerId="ADAL" clId="{B26027F3-D6CE-426A-B958-D4498DB68D12}" dt="2025-04-14T17:49:14.951" v="171" actId="12"/>
          <ac:spMkLst>
            <pc:docMk/>
            <pc:sldMk cId="1505947587" sldId="446"/>
            <ac:spMk id="3" creationId="{EFA7E46B-AC8E-A213-B4CF-2E540A5929B7}"/>
          </ac:spMkLst>
        </pc:spChg>
      </pc:sldChg>
      <pc:sldChg chg="addSp delSp modSp new mod modAnim">
        <pc:chgData name="Konruff, Ben" userId="d8253f11-d6d4-46b5-aea9-f56973e75775" providerId="ADAL" clId="{B26027F3-D6CE-426A-B958-D4498DB68D12}" dt="2025-04-14T18:35:52.508" v="235" actId="20577"/>
        <pc:sldMkLst>
          <pc:docMk/>
          <pc:sldMk cId="2281673661" sldId="447"/>
        </pc:sldMkLst>
      </pc:sldChg>
      <pc:sldChg chg="addSp delSp modSp new mod">
        <pc:chgData name="Konruff, Ben" userId="d8253f11-d6d4-46b5-aea9-f56973e75775" providerId="ADAL" clId="{B26027F3-D6CE-426A-B958-D4498DB68D12}" dt="2025-04-14T19:26:47.158" v="601" actId="26606"/>
        <pc:sldMkLst>
          <pc:docMk/>
          <pc:sldMk cId="3440879200" sldId="448"/>
        </pc:sldMkLst>
        <pc:spChg chg="mod">
          <ac:chgData name="Konruff, Ben" userId="d8253f11-d6d4-46b5-aea9-f56973e75775" providerId="ADAL" clId="{B26027F3-D6CE-426A-B958-D4498DB68D12}" dt="2025-04-14T19:26:47.158" v="601" actId="26606"/>
          <ac:spMkLst>
            <pc:docMk/>
            <pc:sldMk cId="3440879200" sldId="448"/>
            <ac:spMk id="2" creationId="{DB60F9E8-50D5-84F4-8B13-51AB327FE845}"/>
          </ac:spMkLst>
        </pc:spChg>
        <pc:graphicFrameChg chg="add">
          <ac:chgData name="Konruff, Ben" userId="d8253f11-d6d4-46b5-aea9-f56973e75775" providerId="ADAL" clId="{B26027F3-D6CE-426A-B958-D4498DB68D12}" dt="2025-04-14T19:26:47.158" v="601" actId="26606"/>
          <ac:graphicFrameMkLst>
            <pc:docMk/>
            <pc:sldMk cId="3440879200" sldId="448"/>
            <ac:graphicFrameMk id="5" creationId="{C5ADC6F0-6520-21C4-21A7-D3B8A833F1FE}"/>
          </ac:graphicFrameMkLst>
        </pc:graphicFrameChg>
      </pc:sldChg>
      <pc:sldChg chg="modSp new del mod">
        <pc:chgData name="Konruff, Ben" userId="d8253f11-d6d4-46b5-aea9-f56973e75775" providerId="ADAL" clId="{B26027F3-D6CE-426A-B958-D4498DB68D12}" dt="2025-04-15T12:28:42.177" v="1318" actId="47"/>
        <pc:sldMkLst>
          <pc:docMk/>
          <pc:sldMk cId="3792390242" sldId="449"/>
        </pc:sldMkLst>
      </pc:sldChg>
    </pc:docChg>
  </pc:docChgLst>
  <pc:docChgLst>
    <pc:chgData name="Konruff, Ben" userId="d8253f11-d6d4-46b5-aea9-f56973e75775" providerId="ADAL" clId="{2CFB00B0-1775-4487-B062-675D8892B512}"/>
    <pc:docChg chg="undo custSel addSld delSld modSld sldOrd">
      <pc:chgData name="Konruff, Ben" userId="d8253f11-d6d4-46b5-aea9-f56973e75775" providerId="ADAL" clId="{2CFB00B0-1775-4487-B062-675D8892B512}" dt="2025-05-06T12:43:22.528" v="4555" actId="313"/>
      <pc:docMkLst>
        <pc:docMk/>
      </pc:docMkLst>
      <pc:sldChg chg="modSp mod modNotesTx">
        <pc:chgData name="Konruff, Ben" userId="d8253f11-d6d4-46b5-aea9-f56973e75775" providerId="ADAL" clId="{2CFB00B0-1775-4487-B062-675D8892B512}" dt="2025-05-06T12:36:22.330" v="3228" actId="20577"/>
        <pc:sldMkLst>
          <pc:docMk/>
          <pc:sldMk cId="3845613622" sldId="258"/>
        </pc:sldMkLst>
        <pc:spChg chg="mod">
          <ac:chgData name="Konruff, Ben" userId="d8253f11-d6d4-46b5-aea9-f56973e75775" providerId="ADAL" clId="{2CFB00B0-1775-4487-B062-675D8892B512}" dt="2025-04-29T19:55:35.740" v="31" actId="20577"/>
          <ac:spMkLst>
            <pc:docMk/>
            <pc:sldMk cId="3845613622" sldId="258"/>
            <ac:spMk id="2" creationId="{52FE4185-317E-488B-9E43-9E93636D05DE}"/>
          </ac:spMkLst>
        </pc:spChg>
      </pc:sldChg>
      <pc:sldChg chg="del">
        <pc:chgData name="Konruff, Ben" userId="d8253f11-d6d4-46b5-aea9-f56973e75775" providerId="ADAL" clId="{2CFB00B0-1775-4487-B062-675D8892B512}" dt="2025-04-29T20:17:22.586" v="753" actId="47"/>
        <pc:sldMkLst>
          <pc:docMk/>
          <pc:sldMk cId="2539002863" sldId="378"/>
        </pc:sldMkLst>
      </pc:sldChg>
      <pc:sldChg chg="del">
        <pc:chgData name="Konruff, Ben" userId="d8253f11-d6d4-46b5-aea9-f56973e75775" providerId="ADAL" clId="{2CFB00B0-1775-4487-B062-675D8892B512}" dt="2025-04-29T20:17:21.054" v="751" actId="47"/>
        <pc:sldMkLst>
          <pc:docMk/>
          <pc:sldMk cId="2479921920" sldId="387"/>
        </pc:sldMkLst>
      </pc:sldChg>
      <pc:sldChg chg="del">
        <pc:chgData name="Konruff, Ben" userId="d8253f11-d6d4-46b5-aea9-f56973e75775" providerId="ADAL" clId="{2CFB00B0-1775-4487-B062-675D8892B512}" dt="2025-04-29T20:17:26.678" v="759" actId="47"/>
        <pc:sldMkLst>
          <pc:docMk/>
          <pc:sldMk cId="2310076693" sldId="388"/>
        </pc:sldMkLst>
      </pc:sldChg>
      <pc:sldChg chg="del">
        <pc:chgData name="Konruff, Ben" userId="d8253f11-d6d4-46b5-aea9-f56973e75775" providerId="ADAL" clId="{2CFB00B0-1775-4487-B062-675D8892B512}" dt="2025-04-29T20:17:27.307" v="760" actId="47"/>
        <pc:sldMkLst>
          <pc:docMk/>
          <pc:sldMk cId="3377944936" sldId="389"/>
        </pc:sldMkLst>
      </pc:sldChg>
      <pc:sldChg chg="del">
        <pc:chgData name="Konruff, Ben" userId="d8253f11-d6d4-46b5-aea9-f56973e75775" providerId="ADAL" clId="{2CFB00B0-1775-4487-B062-675D8892B512}" dt="2025-04-29T20:17:27.782" v="761" actId="47"/>
        <pc:sldMkLst>
          <pc:docMk/>
          <pc:sldMk cId="1534589471" sldId="392"/>
        </pc:sldMkLst>
      </pc:sldChg>
      <pc:sldChg chg="del">
        <pc:chgData name="Konruff, Ben" userId="d8253f11-d6d4-46b5-aea9-f56973e75775" providerId="ADAL" clId="{2CFB00B0-1775-4487-B062-675D8892B512}" dt="2025-04-29T20:17:28.174" v="762" actId="47"/>
        <pc:sldMkLst>
          <pc:docMk/>
          <pc:sldMk cId="4039780631" sldId="393"/>
        </pc:sldMkLst>
      </pc:sldChg>
      <pc:sldChg chg="del">
        <pc:chgData name="Konruff, Ben" userId="d8253f11-d6d4-46b5-aea9-f56973e75775" providerId="ADAL" clId="{2CFB00B0-1775-4487-B062-675D8892B512}" dt="2025-04-29T20:17:28.708" v="763" actId="47"/>
        <pc:sldMkLst>
          <pc:docMk/>
          <pc:sldMk cId="3071977317" sldId="394"/>
        </pc:sldMkLst>
      </pc:sldChg>
      <pc:sldChg chg="del">
        <pc:chgData name="Konruff, Ben" userId="d8253f11-d6d4-46b5-aea9-f56973e75775" providerId="ADAL" clId="{2CFB00B0-1775-4487-B062-675D8892B512}" dt="2025-04-29T20:17:29.073" v="764" actId="47"/>
        <pc:sldMkLst>
          <pc:docMk/>
          <pc:sldMk cId="3390475246" sldId="395"/>
        </pc:sldMkLst>
      </pc:sldChg>
      <pc:sldChg chg="del">
        <pc:chgData name="Konruff, Ben" userId="d8253f11-d6d4-46b5-aea9-f56973e75775" providerId="ADAL" clId="{2CFB00B0-1775-4487-B062-675D8892B512}" dt="2025-04-29T20:13:14.177" v="652" actId="47"/>
        <pc:sldMkLst>
          <pc:docMk/>
          <pc:sldMk cId="2937431821" sldId="411"/>
        </pc:sldMkLst>
      </pc:sldChg>
      <pc:sldChg chg="del">
        <pc:chgData name="Konruff, Ben" userId="d8253f11-d6d4-46b5-aea9-f56973e75775" providerId="ADAL" clId="{2CFB00B0-1775-4487-B062-675D8892B512}" dt="2025-04-29T20:17:23.359" v="754" actId="47"/>
        <pc:sldMkLst>
          <pc:docMk/>
          <pc:sldMk cId="4258123175" sldId="412"/>
        </pc:sldMkLst>
      </pc:sldChg>
      <pc:sldChg chg="del">
        <pc:chgData name="Konruff, Ben" userId="d8253f11-d6d4-46b5-aea9-f56973e75775" providerId="ADAL" clId="{2CFB00B0-1775-4487-B062-675D8892B512}" dt="2025-04-29T20:17:23.828" v="755" actId="47"/>
        <pc:sldMkLst>
          <pc:docMk/>
          <pc:sldMk cId="532640472" sldId="413"/>
        </pc:sldMkLst>
      </pc:sldChg>
      <pc:sldChg chg="del">
        <pc:chgData name="Konruff, Ben" userId="d8253f11-d6d4-46b5-aea9-f56973e75775" providerId="ADAL" clId="{2CFB00B0-1775-4487-B062-675D8892B512}" dt="2025-04-29T20:17:24.189" v="756" actId="47"/>
        <pc:sldMkLst>
          <pc:docMk/>
          <pc:sldMk cId="3114933380" sldId="414"/>
        </pc:sldMkLst>
      </pc:sldChg>
      <pc:sldChg chg="del">
        <pc:chgData name="Konruff, Ben" userId="d8253f11-d6d4-46b5-aea9-f56973e75775" providerId="ADAL" clId="{2CFB00B0-1775-4487-B062-675D8892B512}" dt="2025-04-29T20:17:26.253" v="758" actId="47"/>
        <pc:sldMkLst>
          <pc:docMk/>
          <pc:sldMk cId="2765111357" sldId="443"/>
        </pc:sldMkLst>
      </pc:sldChg>
      <pc:sldChg chg="del">
        <pc:chgData name="Konruff, Ben" userId="d8253f11-d6d4-46b5-aea9-f56973e75775" providerId="ADAL" clId="{2CFB00B0-1775-4487-B062-675D8892B512}" dt="2025-04-29T20:17:24.551" v="757" actId="47"/>
        <pc:sldMkLst>
          <pc:docMk/>
          <pc:sldMk cId="1535210739" sldId="445"/>
        </pc:sldMkLst>
      </pc:sldChg>
      <pc:sldChg chg="modNotesTx">
        <pc:chgData name="Konruff, Ben" userId="d8253f11-d6d4-46b5-aea9-f56973e75775" providerId="ADAL" clId="{2CFB00B0-1775-4487-B062-675D8892B512}" dt="2025-05-06T12:37:20.661" v="3412" actId="20577"/>
        <pc:sldMkLst>
          <pc:docMk/>
          <pc:sldMk cId="1505947587" sldId="446"/>
        </pc:sldMkLst>
      </pc:sldChg>
      <pc:sldChg chg="del">
        <pc:chgData name="Konruff, Ben" userId="d8253f11-d6d4-46b5-aea9-f56973e75775" providerId="ADAL" clId="{2CFB00B0-1775-4487-B062-675D8892B512}" dt="2025-04-29T20:17:21.603" v="752" actId="47"/>
        <pc:sldMkLst>
          <pc:docMk/>
          <pc:sldMk cId="2281673661" sldId="447"/>
        </pc:sldMkLst>
      </pc:sldChg>
      <pc:sldChg chg="modSp modNotesTx">
        <pc:chgData name="Konruff, Ben" userId="d8253f11-d6d4-46b5-aea9-f56973e75775" providerId="ADAL" clId="{2CFB00B0-1775-4487-B062-675D8892B512}" dt="2025-05-06T12:40:27.065" v="4120" actId="20577"/>
        <pc:sldMkLst>
          <pc:docMk/>
          <pc:sldMk cId="3440879200" sldId="448"/>
        </pc:sldMkLst>
        <pc:graphicFrameChg chg="mod">
          <ac:chgData name="Konruff, Ben" userId="d8253f11-d6d4-46b5-aea9-f56973e75775" providerId="ADAL" clId="{2CFB00B0-1775-4487-B062-675D8892B512}" dt="2025-04-29T20:21:38.440" v="830" actId="20577"/>
          <ac:graphicFrameMkLst>
            <pc:docMk/>
            <pc:sldMk cId="3440879200" sldId="448"/>
            <ac:graphicFrameMk id="5" creationId="{C5ADC6F0-6520-21C4-21A7-D3B8A833F1FE}"/>
          </ac:graphicFrameMkLst>
        </pc:graphicFrameChg>
      </pc:sldChg>
      <pc:sldChg chg="addSp delSp modSp new mod modNotesTx">
        <pc:chgData name="Konruff, Ben" userId="d8253f11-d6d4-46b5-aea9-f56973e75775" providerId="ADAL" clId="{2CFB00B0-1775-4487-B062-675D8892B512}" dt="2025-05-06T12:43:22.528" v="4555" actId="313"/>
        <pc:sldMkLst>
          <pc:docMk/>
          <pc:sldMk cId="2169632609" sldId="449"/>
        </pc:sldMkLst>
        <pc:spChg chg="mod">
          <ac:chgData name="Konruff, Ben" userId="d8253f11-d6d4-46b5-aea9-f56973e75775" providerId="ADAL" clId="{2CFB00B0-1775-4487-B062-675D8892B512}" dt="2025-04-29T20:12:31.813" v="651" actId="1076"/>
          <ac:spMkLst>
            <pc:docMk/>
            <pc:sldMk cId="2169632609" sldId="449"/>
            <ac:spMk id="2" creationId="{1C7193BF-3E1A-4D56-F988-A0DBC93212B6}"/>
          </ac:spMkLst>
        </pc:spChg>
        <pc:spChg chg="add mod">
          <ac:chgData name="Konruff, Ben" userId="d8253f11-d6d4-46b5-aea9-f56973e75775" providerId="ADAL" clId="{2CFB00B0-1775-4487-B062-675D8892B512}" dt="2025-04-29T20:15:32.280" v="749" actId="207"/>
          <ac:spMkLst>
            <pc:docMk/>
            <pc:sldMk cId="2169632609" sldId="449"/>
            <ac:spMk id="7" creationId="{4DEAAD3A-B831-B0E6-74C8-A1C30DB0C9FA}"/>
          </ac:spMkLst>
        </pc:spChg>
        <pc:graphicFrameChg chg="add mod modGraphic">
          <ac:chgData name="Konruff, Ben" userId="d8253f11-d6d4-46b5-aea9-f56973e75775" providerId="ADAL" clId="{2CFB00B0-1775-4487-B062-675D8892B512}" dt="2025-04-29T20:16:42.569" v="750" actId="20577"/>
          <ac:graphicFrameMkLst>
            <pc:docMk/>
            <pc:sldMk cId="2169632609" sldId="449"/>
            <ac:graphicFrameMk id="4" creationId="{DE238FC2-F1AB-5247-F866-36EAA52F6036}"/>
          </ac:graphicFrameMkLst>
        </pc:graphicFrameChg>
      </pc:sldChg>
      <pc:sldChg chg="addSp modSp new mod">
        <pc:chgData name="Konruff, Ben" userId="d8253f11-d6d4-46b5-aea9-f56973e75775" providerId="ADAL" clId="{2CFB00B0-1775-4487-B062-675D8892B512}" dt="2025-04-29T20:41:13.411" v="1372" actId="20577"/>
        <pc:sldMkLst>
          <pc:docMk/>
          <pc:sldMk cId="4242959270" sldId="450"/>
        </pc:sldMkLst>
        <pc:spChg chg="mod">
          <ac:chgData name="Konruff, Ben" userId="d8253f11-d6d4-46b5-aea9-f56973e75775" providerId="ADAL" clId="{2CFB00B0-1775-4487-B062-675D8892B512}" dt="2025-04-29T20:25:37.210" v="856" actId="20577"/>
          <ac:spMkLst>
            <pc:docMk/>
            <pc:sldMk cId="4242959270" sldId="450"/>
            <ac:spMk id="2" creationId="{43273BCE-6A91-18FA-8EFD-5A029158D567}"/>
          </ac:spMkLst>
        </pc:spChg>
        <pc:spChg chg="mod">
          <ac:chgData name="Konruff, Ben" userId="d8253f11-d6d4-46b5-aea9-f56973e75775" providerId="ADAL" clId="{2CFB00B0-1775-4487-B062-675D8892B512}" dt="2025-04-29T20:41:13.411" v="1372" actId="20577"/>
          <ac:spMkLst>
            <pc:docMk/>
            <pc:sldMk cId="4242959270" sldId="450"/>
            <ac:spMk id="3" creationId="{026C708B-345A-4278-9A6F-44E830639CDA}"/>
          </ac:spMkLst>
        </pc:spChg>
        <pc:spChg chg="add mod">
          <ac:chgData name="Konruff, Ben" userId="d8253f11-d6d4-46b5-aea9-f56973e75775" providerId="ADAL" clId="{2CFB00B0-1775-4487-B062-675D8892B512}" dt="2025-04-29T20:40:55.770" v="1356" actId="1076"/>
          <ac:spMkLst>
            <pc:docMk/>
            <pc:sldMk cId="4242959270" sldId="450"/>
            <ac:spMk id="4" creationId="{2840E60C-FB2D-A261-8431-623570593AE2}"/>
          </ac:spMkLst>
        </pc:spChg>
      </pc:sldChg>
      <pc:sldChg chg="new del">
        <pc:chgData name="Konruff, Ben" userId="d8253f11-d6d4-46b5-aea9-f56973e75775" providerId="ADAL" clId="{2CFB00B0-1775-4487-B062-675D8892B512}" dt="2025-04-29T21:07:32.243" v="2702" actId="47"/>
        <pc:sldMkLst>
          <pc:docMk/>
          <pc:sldMk cId="354274424" sldId="451"/>
        </pc:sldMkLst>
      </pc:sldChg>
      <pc:sldChg chg="addSp delSp modSp add mod">
        <pc:chgData name="Konruff, Ben" userId="d8253f11-d6d4-46b5-aea9-f56973e75775" providerId="ADAL" clId="{2CFB00B0-1775-4487-B062-675D8892B512}" dt="2025-04-29T20:50:22.879" v="1523" actId="1036"/>
        <pc:sldMkLst>
          <pc:docMk/>
          <pc:sldMk cId="935853837" sldId="452"/>
        </pc:sldMkLst>
        <pc:spChg chg="mod">
          <ac:chgData name="Konruff, Ben" userId="d8253f11-d6d4-46b5-aea9-f56973e75775" providerId="ADAL" clId="{2CFB00B0-1775-4487-B062-675D8892B512}" dt="2025-04-29T20:42:13.149" v="1385" actId="20577"/>
          <ac:spMkLst>
            <pc:docMk/>
            <pc:sldMk cId="935853837" sldId="452"/>
            <ac:spMk id="2" creationId="{7DC2AC21-52D4-91AF-617D-FD6E95BDF6B3}"/>
          </ac:spMkLst>
        </pc:spChg>
        <pc:spChg chg="mod">
          <ac:chgData name="Konruff, Ben" userId="d8253f11-d6d4-46b5-aea9-f56973e75775" providerId="ADAL" clId="{2CFB00B0-1775-4487-B062-675D8892B512}" dt="2025-04-29T20:50:08.019" v="1456" actId="14100"/>
          <ac:spMkLst>
            <pc:docMk/>
            <pc:sldMk cId="935853837" sldId="452"/>
            <ac:spMk id="4" creationId="{AA1EF717-4D74-921D-2249-3805AA44C500}"/>
          </ac:spMkLst>
        </pc:spChg>
        <pc:picChg chg="add mod">
          <ac:chgData name="Konruff, Ben" userId="d8253f11-d6d4-46b5-aea9-f56973e75775" providerId="ADAL" clId="{2CFB00B0-1775-4487-B062-675D8892B512}" dt="2025-04-29T20:50:22.879" v="1523" actId="1036"/>
          <ac:picMkLst>
            <pc:docMk/>
            <pc:sldMk cId="935853837" sldId="452"/>
            <ac:picMk id="12" creationId="{2080EA91-DA35-3408-473D-5A9292075B38}"/>
          </ac:picMkLst>
        </pc:picChg>
        <pc:picChg chg="add mod">
          <ac:chgData name="Konruff, Ben" userId="d8253f11-d6d4-46b5-aea9-f56973e75775" providerId="ADAL" clId="{2CFB00B0-1775-4487-B062-675D8892B512}" dt="2025-04-29T20:50:22.879" v="1523" actId="1036"/>
          <ac:picMkLst>
            <pc:docMk/>
            <pc:sldMk cId="935853837" sldId="452"/>
            <ac:picMk id="13" creationId="{56B2C6EA-FFEC-F381-DC0E-220997BFDB7F}"/>
          </ac:picMkLst>
        </pc:picChg>
        <pc:picChg chg="add mod">
          <ac:chgData name="Konruff, Ben" userId="d8253f11-d6d4-46b5-aea9-f56973e75775" providerId="ADAL" clId="{2CFB00B0-1775-4487-B062-675D8892B512}" dt="2025-04-29T20:50:22.879" v="1523" actId="1036"/>
          <ac:picMkLst>
            <pc:docMk/>
            <pc:sldMk cId="935853837" sldId="452"/>
            <ac:picMk id="14" creationId="{064C2749-3E14-6813-BA13-5F80A235F3AF}"/>
          </ac:picMkLst>
        </pc:picChg>
        <pc:picChg chg="add mod">
          <ac:chgData name="Konruff, Ben" userId="d8253f11-d6d4-46b5-aea9-f56973e75775" providerId="ADAL" clId="{2CFB00B0-1775-4487-B062-675D8892B512}" dt="2025-04-29T20:50:22.879" v="1523" actId="1036"/>
          <ac:picMkLst>
            <pc:docMk/>
            <pc:sldMk cId="935853837" sldId="452"/>
            <ac:picMk id="16" creationId="{4E4374D9-D676-3B84-7F42-1EF7E317ED53}"/>
          </ac:picMkLst>
        </pc:picChg>
        <pc:cxnChg chg="add mod">
          <ac:chgData name="Konruff, Ben" userId="d8253f11-d6d4-46b5-aea9-f56973e75775" providerId="ADAL" clId="{2CFB00B0-1775-4487-B062-675D8892B512}" dt="2025-04-29T20:50:22.879" v="1523" actId="1036"/>
          <ac:cxnSpMkLst>
            <pc:docMk/>
            <pc:sldMk cId="935853837" sldId="452"/>
            <ac:cxnSpMk id="15" creationId="{619C8B36-F54E-A311-ED34-D2BA552A62F5}"/>
          </ac:cxnSpMkLst>
        </pc:cxnChg>
      </pc:sldChg>
      <pc:sldChg chg="new del">
        <pc:chgData name="Konruff, Ben" userId="d8253f11-d6d4-46b5-aea9-f56973e75775" providerId="ADAL" clId="{2CFB00B0-1775-4487-B062-675D8892B512}" dt="2025-04-29T21:07:30.827" v="2701" actId="47"/>
        <pc:sldMkLst>
          <pc:docMk/>
          <pc:sldMk cId="3794584184" sldId="453"/>
        </pc:sldMkLst>
      </pc:sldChg>
      <pc:sldChg chg="addSp delSp modSp add mod">
        <pc:chgData name="Konruff, Ben" userId="d8253f11-d6d4-46b5-aea9-f56973e75775" providerId="ADAL" clId="{2CFB00B0-1775-4487-B062-675D8892B512}" dt="2025-04-29T20:50:48.809" v="1535" actId="1036"/>
        <pc:sldMkLst>
          <pc:docMk/>
          <pc:sldMk cId="2721356239" sldId="454"/>
        </pc:sldMkLst>
        <pc:spChg chg="mod">
          <ac:chgData name="Konruff, Ben" userId="d8253f11-d6d4-46b5-aea9-f56973e75775" providerId="ADAL" clId="{2CFB00B0-1775-4487-B062-675D8892B512}" dt="2025-04-29T20:47:47.019" v="1449" actId="20577"/>
          <ac:spMkLst>
            <pc:docMk/>
            <pc:sldMk cId="2721356239" sldId="454"/>
            <ac:spMk id="2" creationId="{6608F943-5C33-4DE2-993D-447D02FF4FF3}"/>
          </ac:spMkLst>
        </pc:spChg>
        <pc:spChg chg="mod">
          <ac:chgData name="Konruff, Ben" userId="d8253f11-d6d4-46b5-aea9-f56973e75775" providerId="ADAL" clId="{2CFB00B0-1775-4487-B062-675D8892B512}" dt="2025-04-29T20:50:48.809" v="1535" actId="1036"/>
          <ac:spMkLst>
            <pc:docMk/>
            <pc:sldMk cId="2721356239" sldId="454"/>
            <ac:spMk id="4" creationId="{F4A90302-E0F1-F257-8B57-8FC851F51E00}"/>
          </ac:spMkLst>
        </pc:spChg>
        <pc:picChg chg="add mod">
          <ac:chgData name="Konruff, Ben" userId="d8253f11-d6d4-46b5-aea9-f56973e75775" providerId="ADAL" clId="{2CFB00B0-1775-4487-B062-675D8892B512}" dt="2025-04-29T20:50:43.103" v="1531"/>
          <ac:picMkLst>
            <pc:docMk/>
            <pc:sldMk cId="2721356239" sldId="454"/>
            <ac:picMk id="9" creationId="{A18FEFD5-BCBD-3A95-DE4D-58FAF856C289}"/>
          </ac:picMkLst>
        </pc:picChg>
        <pc:picChg chg="add mod">
          <ac:chgData name="Konruff, Ben" userId="d8253f11-d6d4-46b5-aea9-f56973e75775" providerId="ADAL" clId="{2CFB00B0-1775-4487-B062-675D8892B512}" dt="2025-04-29T20:50:43.103" v="1531"/>
          <ac:picMkLst>
            <pc:docMk/>
            <pc:sldMk cId="2721356239" sldId="454"/>
            <ac:picMk id="10" creationId="{DFBFB6A7-FB6F-9A1A-077F-6A59EC318963}"/>
          </ac:picMkLst>
        </pc:picChg>
        <pc:picChg chg="add mod">
          <ac:chgData name="Konruff, Ben" userId="d8253f11-d6d4-46b5-aea9-f56973e75775" providerId="ADAL" clId="{2CFB00B0-1775-4487-B062-675D8892B512}" dt="2025-04-29T20:50:43.103" v="1531"/>
          <ac:picMkLst>
            <pc:docMk/>
            <pc:sldMk cId="2721356239" sldId="454"/>
            <ac:picMk id="11" creationId="{A2B68CF0-8A4B-4A66-A61E-1D2129C1B6C3}"/>
          </ac:picMkLst>
        </pc:picChg>
        <pc:picChg chg="add mod">
          <ac:chgData name="Konruff, Ben" userId="d8253f11-d6d4-46b5-aea9-f56973e75775" providerId="ADAL" clId="{2CFB00B0-1775-4487-B062-675D8892B512}" dt="2025-04-29T20:50:43.103" v="1531"/>
          <ac:picMkLst>
            <pc:docMk/>
            <pc:sldMk cId="2721356239" sldId="454"/>
            <ac:picMk id="12" creationId="{7911F5F0-1333-E1CB-91F7-727AA4E44AA1}"/>
          </ac:picMkLst>
        </pc:picChg>
        <pc:cxnChg chg="add mod">
          <ac:chgData name="Konruff, Ben" userId="d8253f11-d6d4-46b5-aea9-f56973e75775" providerId="ADAL" clId="{2CFB00B0-1775-4487-B062-675D8892B512}" dt="2025-04-29T20:50:43.103" v="1531"/>
          <ac:cxnSpMkLst>
            <pc:docMk/>
            <pc:sldMk cId="2721356239" sldId="454"/>
            <ac:cxnSpMk id="13" creationId="{F05175DB-310A-BE0A-251E-F02EC0B4C0B6}"/>
          </ac:cxnSpMkLst>
        </pc:cxnChg>
      </pc:sldChg>
      <pc:sldChg chg="addSp modSp new mod">
        <pc:chgData name="Konruff, Ben" userId="d8253f11-d6d4-46b5-aea9-f56973e75775" providerId="ADAL" clId="{2CFB00B0-1775-4487-B062-675D8892B512}" dt="2025-05-06T12:30:12.745" v="2996" actId="20577"/>
        <pc:sldMkLst>
          <pc:docMk/>
          <pc:sldMk cId="2710056548" sldId="455"/>
        </pc:sldMkLst>
        <pc:spChg chg="mod">
          <ac:chgData name="Konruff, Ben" userId="d8253f11-d6d4-46b5-aea9-f56973e75775" providerId="ADAL" clId="{2CFB00B0-1775-4487-B062-675D8892B512}" dt="2025-04-29T20:52:18.765" v="1569" actId="20577"/>
          <ac:spMkLst>
            <pc:docMk/>
            <pc:sldMk cId="2710056548" sldId="455"/>
            <ac:spMk id="2" creationId="{A14213C1-C261-24BA-24D5-11BAB3C068F7}"/>
          </ac:spMkLst>
        </pc:spChg>
        <pc:spChg chg="mod">
          <ac:chgData name="Konruff, Ben" userId="d8253f11-d6d4-46b5-aea9-f56973e75775" providerId="ADAL" clId="{2CFB00B0-1775-4487-B062-675D8892B512}" dt="2025-05-06T12:30:12.745" v="2996" actId="20577"/>
          <ac:spMkLst>
            <pc:docMk/>
            <pc:sldMk cId="2710056548" sldId="455"/>
            <ac:spMk id="3" creationId="{5899CB6E-FFE7-0DA9-4475-FC9622AFAE93}"/>
          </ac:spMkLst>
        </pc:spChg>
        <pc:spChg chg="add mod">
          <ac:chgData name="Konruff, Ben" userId="d8253f11-d6d4-46b5-aea9-f56973e75775" providerId="ADAL" clId="{2CFB00B0-1775-4487-B062-675D8892B512}" dt="2025-04-29T21:00:23.702" v="2147" actId="403"/>
          <ac:spMkLst>
            <pc:docMk/>
            <pc:sldMk cId="2710056548" sldId="455"/>
            <ac:spMk id="4" creationId="{910C0AB4-9490-8515-683A-D3700919023F}"/>
          </ac:spMkLst>
        </pc:spChg>
      </pc:sldChg>
      <pc:sldChg chg="modSp add mod ord">
        <pc:chgData name="Konruff, Ben" userId="d8253f11-d6d4-46b5-aea9-f56973e75775" providerId="ADAL" clId="{2CFB00B0-1775-4487-B062-675D8892B512}" dt="2025-05-06T12:30:42.099" v="2997" actId="313"/>
        <pc:sldMkLst>
          <pc:docMk/>
          <pc:sldMk cId="2938309528" sldId="456"/>
        </pc:sldMkLst>
        <pc:spChg chg="mod">
          <ac:chgData name="Konruff, Ben" userId="d8253f11-d6d4-46b5-aea9-f56973e75775" providerId="ADAL" clId="{2CFB00B0-1775-4487-B062-675D8892B512}" dt="2025-04-29T21:00:50.366" v="2162" actId="20577"/>
          <ac:spMkLst>
            <pc:docMk/>
            <pc:sldMk cId="2938309528" sldId="456"/>
            <ac:spMk id="2" creationId="{30F4396C-39E4-6251-4929-5F3CB3F98C1C}"/>
          </ac:spMkLst>
        </pc:spChg>
        <pc:spChg chg="mod">
          <ac:chgData name="Konruff, Ben" userId="d8253f11-d6d4-46b5-aea9-f56973e75775" providerId="ADAL" clId="{2CFB00B0-1775-4487-B062-675D8892B512}" dt="2025-05-06T12:30:42.099" v="2997" actId="313"/>
          <ac:spMkLst>
            <pc:docMk/>
            <pc:sldMk cId="2938309528" sldId="456"/>
            <ac:spMk id="3" creationId="{3D106C03-6E57-3F1B-2444-5CCD91FAE25C}"/>
          </ac:spMkLst>
        </pc:spChg>
      </pc:sldChg>
      <pc:sldChg chg="modSp add mod ord">
        <pc:chgData name="Konruff, Ben" userId="d8253f11-d6d4-46b5-aea9-f56973e75775" providerId="ADAL" clId="{2CFB00B0-1775-4487-B062-675D8892B512}" dt="2025-04-30T14:36:22.071" v="2944" actId="20577"/>
        <pc:sldMkLst>
          <pc:docMk/>
          <pc:sldMk cId="3842758841" sldId="457"/>
        </pc:sldMkLst>
        <pc:spChg chg="mod">
          <ac:chgData name="Konruff, Ben" userId="d8253f11-d6d4-46b5-aea9-f56973e75775" providerId="ADAL" clId="{2CFB00B0-1775-4487-B062-675D8892B512}" dt="2025-04-29T21:04:54.446" v="2606" actId="20577"/>
          <ac:spMkLst>
            <pc:docMk/>
            <pc:sldMk cId="3842758841" sldId="457"/>
            <ac:spMk id="2" creationId="{6EFFE590-90B4-8FD3-179C-E988FA3763DC}"/>
          </ac:spMkLst>
        </pc:spChg>
        <pc:spChg chg="mod">
          <ac:chgData name="Konruff, Ben" userId="d8253f11-d6d4-46b5-aea9-f56973e75775" providerId="ADAL" clId="{2CFB00B0-1775-4487-B062-675D8892B512}" dt="2025-04-30T14:36:22.071" v="2944" actId="20577"/>
          <ac:spMkLst>
            <pc:docMk/>
            <pc:sldMk cId="3842758841" sldId="457"/>
            <ac:spMk id="3" creationId="{B4025285-E59A-7E83-4D5E-A4CF42BBC2BA}"/>
          </ac:spMkLst>
        </pc:spChg>
      </pc:sldChg>
      <pc:sldChg chg="add modNotesTx">
        <pc:chgData name="Konruff, Ben" userId="d8253f11-d6d4-46b5-aea9-f56973e75775" providerId="ADAL" clId="{2CFB00B0-1775-4487-B062-675D8892B512}" dt="2025-04-29T21:07:43.160" v="2704" actId="6549"/>
        <pc:sldMkLst>
          <pc:docMk/>
          <pc:sldMk cId="2331077456" sldId="458"/>
        </pc:sldMkLst>
      </pc:sldChg>
    </pc:docChg>
  </pc:docChgLst>
  <pc:docChgLst>
    <pc:chgData name="Konruff, Ben" userId="d8253f11-d6d4-46b5-aea9-f56973e75775" providerId="ADAL" clId="{B9C4C47B-C67C-4BC9-B721-670D7C766CE2}"/>
    <pc:docChg chg="modSld">
      <pc:chgData name="Konruff, Ben" userId="d8253f11-d6d4-46b5-aea9-f56973e75775" providerId="ADAL" clId="{B9C4C47B-C67C-4BC9-B721-670D7C766CE2}" dt="2025-05-14T20:53:34.144" v="3" actId="6549"/>
      <pc:docMkLst>
        <pc:docMk/>
      </pc:docMkLst>
      <pc:sldChg chg="modNotesTx">
        <pc:chgData name="Konruff, Ben" userId="d8253f11-d6d4-46b5-aea9-f56973e75775" providerId="ADAL" clId="{B9C4C47B-C67C-4BC9-B721-670D7C766CE2}" dt="2025-05-14T20:53:19.626" v="0" actId="6549"/>
        <pc:sldMkLst>
          <pc:docMk/>
          <pc:sldMk cId="3845613622" sldId="258"/>
        </pc:sldMkLst>
      </pc:sldChg>
      <pc:sldChg chg="modNotesTx">
        <pc:chgData name="Konruff, Ben" userId="d8253f11-d6d4-46b5-aea9-f56973e75775" providerId="ADAL" clId="{B9C4C47B-C67C-4BC9-B721-670D7C766CE2}" dt="2025-05-14T20:53:27.898" v="1" actId="6549"/>
        <pc:sldMkLst>
          <pc:docMk/>
          <pc:sldMk cId="1505947587" sldId="446"/>
        </pc:sldMkLst>
      </pc:sldChg>
      <pc:sldChg chg="modNotesTx">
        <pc:chgData name="Konruff, Ben" userId="d8253f11-d6d4-46b5-aea9-f56973e75775" providerId="ADAL" clId="{B9C4C47B-C67C-4BC9-B721-670D7C766CE2}" dt="2025-05-14T20:53:30.694" v="2" actId="6549"/>
        <pc:sldMkLst>
          <pc:docMk/>
          <pc:sldMk cId="3440879200" sldId="448"/>
        </pc:sldMkLst>
      </pc:sldChg>
      <pc:sldChg chg="modNotesTx">
        <pc:chgData name="Konruff, Ben" userId="d8253f11-d6d4-46b5-aea9-f56973e75775" providerId="ADAL" clId="{B9C4C47B-C67C-4BC9-B721-670D7C766CE2}" dt="2025-05-14T20:53:34.144" v="3" actId="6549"/>
        <pc:sldMkLst>
          <pc:docMk/>
          <pc:sldMk cId="2169632609" sldId="4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ED528-AA45-4140-BCA5-1B835BB4298B}"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A25E8E75-8A45-49DE-A51B-41FFE6757A44}">
      <dgm:prSet/>
      <dgm:spPr/>
      <dgm:t>
        <a:bodyPr/>
        <a:lstStyle/>
        <a:p>
          <a:r>
            <a:rPr lang="en-US" dirty="0"/>
            <a:t>Federal &amp; State Requirements</a:t>
          </a:r>
        </a:p>
      </dgm:t>
    </dgm:pt>
    <dgm:pt modelId="{231E6B18-6898-4529-A397-6603F4A7C3EE}" type="parTrans" cxnId="{11AF0CDA-7A2A-4E4A-8245-11227DBBCDA6}">
      <dgm:prSet/>
      <dgm:spPr/>
      <dgm:t>
        <a:bodyPr/>
        <a:lstStyle/>
        <a:p>
          <a:endParaRPr lang="en-US"/>
        </a:p>
      </dgm:t>
    </dgm:pt>
    <dgm:pt modelId="{F41FDEAA-6147-44C4-9935-770219B320DD}" type="sibTrans" cxnId="{11AF0CDA-7A2A-4E4A-8245-11227DBBCDA6}">
      <dgm:prSet/>
      <dgm:spPr/>
      <dgm:t>
        <a:bodyPr/>
        <a:lstStyle/>
        <a:p>
          <a:endParaRPr lang="en-US"/>
        </a:p>
      </dgm:t>
    </dgm:pt>
    <dgm:pt modelId="{9D0AC128-5A6C-4276-ABFC-4A31354A951A}">
      <dgm:prSet/>
      <dgm:spPr/>
      <dgm:t>
        <a:bodyPr/>
        <a:lstStyle/>
        <a:p>
          <a:r>
            <a:rPr lang="en-US" dirty="0"/>
            <a:t>Discussion of Local Practices</a:t>
          </a:r>
        </a:p>
      </dgm:t>
    </dgm:pt>
    <dgm:pt modelId="{3B197BB9-DB18-4BC1-896A-30C34287056F}" type="parTrans" cxnId="{C166A831-7B84-4E8A-8E4C-5C49BC69CFF2}">
      <dgm:prSet/>
      <dgm:spPr/>
      <dgm:t>
        <a:bodyPr/>
        <a:lstStyle/>
        <a:p>
          <a:endParaRPr lang="en-US"/>
        </a:p>
      </dgm:t>
    </dgm:pt>
    <dgm:pt modelId="{94776146-0B4A-4F74-9D52-BFEEAC054981}" type="sibTrans" cxnId="{C166A831-7B84-4E8A-8E4C-5C49BC69CFF2}">
      <dgm:prSet/>
      <dgm:spPr/>
      <dgm:t>
        <a:bodyPr/>
        <a:lstStyle/>
        <a:p>
          <a:endParaRPr lang="en-US"/>
        </a:p>
      </dgm:t>
    </dgm:pt>
    <dgm:pt modelId="{BCB4BB7F-2538-4F15-8AF7-E6A54F20F05D}" type="pres">
      <dgm:prSet presAssocID="{6E6ED528-AA45-4140-BCA5-1B835BB4298B}" presName="hierChild1" presStyleCnt="0">
        <dgm:presLayoutVars>
          <dgm:chPref val="1"/>
          <dgm:dir/>
          <dgm:animOne val="branch"/>
          <dgm:animLvl val="lvl"/>
          <dgm:resizeHandles/>
        </dgm:presLayoutVars>
      </dgm:prSet>
      <dgm:spPr/>
    </dgm:pt>
    <dgm:pt modelId="{7532DEC8-334F-4F53-83A6-C19F53450E22}" type="pres">
      <dgm:prSet presAssocID="{A25E8E75-8A45-49DE-A51B-41FFE6757A44}" presName="hierRoot1" presStyleCnt="0"/>
      <dgm:spPr/>
    </dgm:pt>
    <dgm:pt modelId="{7D96E85D-61D6-4DF7-BCF8-C765D9C65BDF}" type="pres">
      <dgm:prSet presAssocID="{A25E8E75-8A45-49DE-A51B-41FFE6757A44}" presName="composite" presStyleCnt="0"/>
      <dgm:spPr/>
    </dgm:pt>
    <dgm:pt modelId="{3150F80D-E1B6-4423-B924-637D0C8C82AD}" type="pres">
      <dgm:prSet presAssocID="{A25E8E75-8A45-49DE-A51B-41FFE6757A44}" presName="background" presStyleLbl="node0" presStyleIdx="0" presStyleCnt="2"/>
      <dgm:spPr/>
    </dgm:pt>
    <dgm:pt modelId="{C7BF3187-8AC0-4DBC-B317-992941008AE9}" type="pres">
      <dgm:prSet presAssocID="{A25E8E75-8A45-49DE-A51B-41FFE6757A44}" presName="text" presStyleLbl="fgAcc0" presStyleIdx="0" presStyleCnt="2">
        <dgm:presLayoutVars>
          <dgm:chPref val="3"/>
        </dgm:presLayoutVars>
      </dgm:prSet>
      <dgm:spPr/>
    </dgm:pt>
    <dgm:pt modelId="{B2E80856-95FE-458B-B8E5-ABB063882B28}" type="pres">
      <dgm:prSet presAssocID="{A25E8E75-8A45-49DE-A51B-41FFE6757A44}" presName="hierChild2" presStyleCnt="0"/>
      <dgm:spPr/>
    </dgm:pt>
    <dgm:pt modelId="{1ED349CC-533F-4B80-B035-1C161FCC5BA9}" type="pres">
      <dgm:prSet presAssocID="{9D0AC128-5A6C-4276-ABFC-4A31354A951A}" presName="hierRoot1" presStyleCnt="0"/>
      <dgm:spPr/>
    </dgm:pt>
    <dgm:pt modelId="{859B7ECD-7B79-401F-AB3D-253601CE1405}" type="pres">
      <dgm:prSet presAssocID="{9D0AC128-5A6C-4276-ABFC-4A31354A951A}" presName="composite" presStyleCnt="0"/>
      <dgm:spPr/>
    </dgm:pt>
    <dgm:pt modelId="{A326E582-920A-4F76-A48B-3A1374AF8710}" type="pres">
      <dgm:prSet presAssocID="{9D0AC128-5A6C-4276-ABFC-4A31354A951A}" presName="background" presStyleLbl="node0" presStyleIdx="1" presStyleCnt="2"/>
      <dgm:spPr/>
    </dgm:pt>
    <dgm:pt modelId="{EFF2E3D8-15DC-4A8A-B7CC-285F28E12BA0}" type="pres">
      <dgm:prSet presAssocID="{9D0AC128-5A6C-4276-ABFC-4A31354A951A}" presName="text" presStyleLbl="fgAcc0" presStyleIdx="1" presStyleCnt="2">
        <dgm:presLayoutVars>
          <dgm:chPref val="3"/>
        </dgm:presLayoutVars>
      </dgm:prSet>
      <dgm:spPr/>
    </dgm:pt>
    <dgm:pt modelId="{F9AB521E-C23E-4257-AF6D-35AD0C633C4E}" type="pres">
      <dgm:prSet presAssocID="{9D0AC128-5A6C-4276-ABFC-4A31354A951A}" presName="hierChild2" presStyleCnt="0"/>
      <dgm:spPr/>
    </dgm:pt>
  </dgm:ptLst>
  <dgm:cxnLst>
    <dgm:cxn modelId="{CE675827-AD5D-4AAD-BA40-057A820DE2EB}" type="presOf" srcId="{6E6ED528-AA45-4140-BCA5-1B835BB4298B}" destId="{BCB4BB7F-2538-4F15-8AF7-E6A54F20F05D}" srcOrd="0" destOrd="0" presId="urn:microsoft.com/office/officeart/2005/8/layout/hierarchy1"/>
    <dgm:cxn modelId="{C166A831-7B84-4E8A-8E4C-5C49BC69CFF2}" srcId="{6E6ED528-AA45-4140-BCA5-1B835BB4298B}" destId="{9D0AC128-5A6C-4276-ABFC-4A31354A951A}" srcOrd="1" destOrd="0" parTransId="{3B197BB9-DB18-4BC1-896A-30C34287056F}" sibTransId="{94776146-0B4A-4F74-9D52-BFEEAC054981}"/>
    <dgm:cxn modelId="{839F6890-974D-426D-8F90-8FBD0562211E}" type="presOf" srcId="{A25E8E75-8A45-49DE-A51B-41FFE6757A44}" destId="{C7BF3187-8AC0-4DBC-B317-992941008AE9}" srcOrd="0" destOrd="0" presId="urn:microsoft.com/office/officeart/2005/8/layout/hierarchy1"/>
    <dgm:cxn modelId="{11AF0CDA-7A2A-4E4A-8245-11227DBBCDA6}" srcId="{6E6ED528-AA45-4140-BCA5-1B835BB4298B}" destId="{A25E8E75-8A45-49DE-A51B-41FFE6757A44}" srcOrd="0" destOrd="0" parTransId="{231E6B18-6898-4529-A397-6603F4A7C3EE}" sibTransId="{F41FDEAA-6147-44C4-9935-770219B320DD}"/>
    <dgm:cxn modelId="{0A6473FF-FB20-4AE9-8FF5-5E805E5F4847}" type="presOf" srcId="{9D0AC128-5A6C-4276-ABFC-4A31354A951A}" destId="{EFF2E3D8-15DC-4A8A-B7CC-285F28E12BA0}" srcOrd="0" destOrd="0" presId="urn:microsoft.com/office/officeart/2005/8/layout/hierarchy1"/>
    <dgm:cxn modelId="{E9ADCE68-BE88-4276-A41F-0F8414F6B408}" type="presParOf" srcId="{BCB4BB7F-2538-4F15-8AF7-E6A54F20F05D}" destId="{7532DEC8-334F-4F53-83A6-C19F53450E22}" srcOrd="0" destOrd="0" presId="urn:microsoft.com/office/officeart/2005/8/layout/hierarchy1"/>
    <dgm:cxn modelId="{6729E539-E6FB-4EDF-9FAC-5AE665DA813E}" type="presParOf" srcId="{7532DEC8-334F-4F53-83A6-C19F53450E22}" destId="{7D96E85D-61D6-4DF7-BCF8-C765D9C65BDF}" srcOrd="0" destOrd="0" presId="urn:microsoft.com/office/officeart/2005/8/layout/hierarchy1"/>
    <dgm:cxn modelId="{47D50E6B-7100-49B6-B1AA-D376A12DD959}" type="presParOf" srcId="{7D96E85D-61D6-4DF7-BCF8-C765D9C65BDF}" destId="{3150F80D-E1B6-4423-B924-637D0C8C82AD}" srcOrd="0" destOrd="0" presId="urn:microsoft.com/office/officeart/2005/8/layout/hierarchy1"/>
    <dgm:cxn modelId="{26A8487E-C0B6-4506-8B2A-1197CBEE22C0}" type="presParOf" srcId="{7D96E85D-61D6-4DF7-BCF8-C765D9C65BDF}" destId="{C7BF3187-8AC0-4DBC-B317-992941008AE9}" srcOrd="1" destOrd="0" presId="urn:microsoft.com/office/officeart/2005/8/layout/hierarchy1"/>
    <dgm:cxn modelId="{42E4BBB0-F93E-4390-9323-5EBFF58B27BA}" type="presParOf" srcId="{7532DEC8-334F-4F53-83A6-C19F53450E22}" destId="{B2E80856-95FE-458B-B8E5-ABB063882B28}" srcOrd="1" destOrd="0" presId="urn:microsoft.com/office/officeart/2005/8/layout/hierarchy1"/>
    <dgm:cxn modelId="{4A56BFB5-AA83-43E5-B3B5-83F42C00ABC0}" type="presParOf" srcId="{BCB4BB7F-2538-4F15-8AF7-E6A54F20F05D}" destId="{1ED349CC-533F-4B80-B035-1C161FCC5BA9}" srcOrd="1" destOrd="0" presId="urn:microsoft.com/office/officeart/2005/8/layout/hierarchy1"/>
    <dgm:cxn modelId="{5DBD8CD9-7D53-4844-80B5-771591EC6E6C}" type="presParOf" srcId="{1ED349CC-533F-4B80-B035-1C161FCC5BA9}" destId="{859B7ECD-7B79-401F-AB3D-253601CE1405}" srcOrd="0" destOrd="0" presId="urn:microsoft.com/office/officeart/2005/8/layout/hierarchy1"/>
    <dgm:cxn modelId="{69002173-CA6D-4B5A-A9A9-2D4D159A1C84}" type="presParOf" srcId="{859B7ECD-7B79-401F-AB3D-253601CE1405}" destId="{A326E582-920A-4F76-A48B-3A1374AF8710}" srcOrd="0" destOrd="0" presId="urn:microsoft.com/office/officeart/2005/8/layout/hierarchy1"/>
    <dgm:cxn modelId="{485D4282-A405-4951-B5D4-7111BBBF3E79}" type="presParOf" srcId="{859B7ECD-7B79-401F-AB3D-253601CE1405}" destId="{EFF2E3D8-15DC-4A8A-B7CC-285F28E12BA0}" srcOrd="1" destOrd="0" presId="urn:microsoft.com/office/officeart/2005/8/layout/hierarchy1"/>
    <dgm:cxn modelId="{01D43F90-965F-4B62-B973-89732AE19AC6}" type="presParOf" srcId="{1ED349CC-533F-4B80-B035-1C161FCC5BA9}" destId="{F9AB521E-C23E-4257-AF6D-35AD0C633C4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EFFEF-45FE-40A9-8B53-1E0E0E52A79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230D43C8-8E20-407C-B548-EAA695E847AE}">
      <dgm:prSet phldrT="[Text]" custT="1"/>
      <dgm:spPr/>
      <dgm:t>
        <a:bodyPr/>
        <a:lstStyle/>
        <a:p>
          <a:r>
            <a:rPr lang="en-US" sz="1800" dirty="0"/>
            <a:t>Recruit</a:t>
          </a:r>
        </a:p>
      </dgm:t>
    </dgm:pt>
    <dgm:pt modelId="{961ED98C-84E0-4075-B1FF-3D7FFA85D47B}" type="parTrans" cxnId="{724FEE43-31B6-49B6-983F-5D2F0741C4B8}">
      <dgm:prSet/>
      <dgm:spPr/>
      <dgm:t>
        <a:bodyPr/>
        <a:lstStyle/>
        <a:p>
          <a:endParaRPr lang="en-US" sz="2400"/>
        </a:p>
      </dgm:t>
    </dgm:pt>
    <dgm:pt modelId="{0CA192B0-90CA-4A28-8017-D5DE7A55F224}" type="sibTrans" cxnId="{724FEE43-31B6-49B6-983F-5D2F0741C4B8}">
      <dgm:prSet/>
      <dgm:spPr/>
      <dgm:t>
        <a:bodyPr/>
        <a:lstStyle/>
        <a:p>
          <a:endParaRPr lang="en-US" sz="2400"/>
        </a:p>
      </dgm:t>
    </dgm:pt>
    <dgm:pt modelId="{930383CA-F648-4769-8B1C-2DB56E51D9DA}">
      <dgm:prSet phldrT="[Text]" custT="1"/>
      <dgm:spPr/>
      <dgm:t>
        <a:bodyPr/>
        <a:lstStyle/>
        <a:p>
          <a:r>
            <a:rPr lang="en-US" sz="1600" dirty="0"/>
            <a:t>Orientation &amp; Content Standards</a:t>
          </a:r>
        </a:p>
      </dgm:t>
    </dgm:pt>
    <dgm:pt modelId="{85ADB30D-8FB9-49F9-AD46-4A73BE999DA9}" type="parTrans" cxnId="{BF4492CF-4204-4723-B6C7-C71BBC1132DB}">
      <dgm:prSet/>
      <dgm:spPr/>
      <dgm:t>
        <a:bodyPr/>
        <a:lstStyle/>
        <a:p>
          <a:endParaRPr lang="en-US" sz="2400"/>
        </a:p>
      </dgm:t>
    </dgm:pt>
    <dgm:pt modelId="{F4578261-3095-4E17-9AA2-319234D57F52}" type="sibTrans" cxnId="{BF4492CF-4204-4723-B6C7-C71BBC1132DB}">
      <dgm:prSet/>
      <dgm:spPr/>
      <dgm:t>
        <a:bodyPr/>
        <a:lstStyle/>
        <a:p>
          <a:endParaRPr lang="en-US" sz="2400"/>
        </a:p>
      </dgm:t>
    </dgm:pt>
    <dgm:pt modelId="{4A1D227B-542D-4C6D-A862-8F0D13D12F7E}">
      <dgm:prSet phldrT="[Text]" custT="1"/>
      <dgm:spPr/>
      <dgm:t>
        <a:bodyPr/>
        <a:lstStyle/>
        <a:p>
          <a:r>
            <a:rPr lang="en-US" sz="1800" dirty="0"/>
            <a:t>Retention</a:t>
          </a:r>
        </a:p>
      </dgm:t>
    </dgm:pt>
    <dgm:pt modelId="{1B189DD9-1DB8-4776-A980-C4193094AD7B}" type="parTrans" cxnId="{4B71CBAB-3002-450B-8743-9C69AB688871}">
      <dgm:prSet/>
      <dgm:spPr/>
      <dgm:t>
        <a:bodyPr/>
        <a:lstStyle/>
        <a:p>
          <a:endParaRPr lang="en-US" sz="2400"/>
        </a:p>
      </dgm:t>
    </dgm:pt>
    <dgm:pt modelId="{AA180C92-EACA-4CEF-822F-D32E6CA33D9D}" type="sibTrans" cxnId="{4B71CBAB-3002-450B-8743-9C69AB688871}">
      <dgm:prSet/>
      <dgm:spPr/>
      <dgm:t>
        <a:bodyPr/>
        <a:lstStyle/>
        <a:p>
          <a:endParaRPr lang="en-US" sz="2400"/>
        </a:p>
      </dgm:t>
    </dgm:pt>
    <dgm:pt modelId="{076FC73D-6AC0-4274-A90D-7D519CE39B3B}">
      <dgm:prSet phldrT="[Text]" custT="1"/>
      <dgm:spPr/>
      <dgm:t>
        <a:bodyPr/>
        <a:lstStyle/>
        <a:p>
          <a:r>
            <a:rPr lang="en-US" sz="1800" dirty="0"/>
            <a:t>Integrated Education &amp; Training</a:t>
          </a:r>
        </a:p>
      </dgm:t>
    </dgm:pt>
    <dgm:pt modelId="{21A78480-DC1B-4333-9239-DA574E7812A0}" type="parTrans" cxnId="{A8CA1CAB-93EE-4F8B-951B-F87181FE87E2}">
      <dgm:prSet/>
      <dgm:spPr/>
      <dgm:t>
        <a:bodyPr/>
        <a:lstStyle/>
        <a:p>
          <a:endParaRPr lang="en-US" sz="2400"/>
        </a:p>
      </dgm:t>
    </dgm:pt>
    <dgm:pt modelId="{29A1F224-C7C9-4C8F-928C-8EEF40A87618}" type="sibTrans" cxnId="{A8CA1CAB-93EE-4F8B-951B-F87181FE87E2}">
      <dgm:prSet/>
      <dgm:spPr/>
      <dgm:t>
        <a:bodyPr/>
        <a:lstStyle/>
        <a:p>
          <a:endParaRPr lang="en-US" sz="2400"/>
        </a:p>
      </dgm:t>
    </dgm:pt>
    <dgm:pt modelId="{026896B7-6B8B-40A9-969B-A07227DA951A}">
      <dgm:prSet phldrT="[Text]" custT="1"/>
      <dgm:spPr/>
      <dgm:t>
        <a:bodyPr/>
        <a:lstStyle/>
        <a:p>
          <a:r>
            <a:rPr lang="en-US" sz="1800" dirty="0"/>
            <a:t>Employ Qualified Staff</a:t>
          </a:r>
        </a:p>
      </dgm:t>
    </dgm:pt>
    <dgm:pt modelId="{9FBCE94B-51DA-4EFC-9107-01C26FED4E76}" type="parTrans" cxnId="{F5BFEA5A-0E2E-4030-9EC4-DF8D660802FE}">
      <dgm:prSet/>
      <dgm:spPr/>
      <dgm:t>
        <a:bodyPr/>
        <a:lstStyle/>
        <a:p>
          <a:endParaRPr lang="en-US" sz="2400"/>
        </a:p>
      </dgm:t>
    </dgm:pt>
    <dgm:pt modelId="{667C7CD6-67EE-469D-A8D3-3DCE77FEBFE4}" type="sibTrans" cxnId="{F5BFEA5A-0E2E-4030-9EC4-DF8D660802FE}">
      <dgm:prSet/>
      <dgm:spPr/>
      <dgm:t>
        <a:bodyPr/>
        <a:lstStyle/>
        <a:p>
          <a:endParaRPr lang="en-US" sz="2400"/>
        </a:p>
      </dgm:t>
    </dgm:pt>
    <dgm:pt modelId="{B72DA613-A621-4E4B-B8D2-BF35B855BFA3}">
      <dgm:prSet phldrT="[Text]" custT="1"/>
      <dgm:spPr/>
      <dgm:t>
        <a:bodyPr/>
        <a:lstStyle/>
        <a:p>
          <a:r>
            <a:rPr lang="en-US" sz="1400" dirty="0"/>
            <a:t>Staff Professional Development</a:t>
          </a:r>
        </a:p>
      </dgm:t>
    </dgm:pt>
    <dgm:pt modelId="{7E826C6B-F045-4738-8443-67EDE35CADEF}" type="parTrans" cxnId="{3540792D-2730-4D12-9AAE-0779FBA5EAF2}">
      <dgm:prSet/>
      <dgm:spPr/>
      <dgm:t>
        <a:bodyPr/>
        <a:lstStyle/>
        <a:p>
          <a:endParaRPr lang="en-US" sz="2400"/>
        </a:p>
      </dgm:t>
    </dgm:pt>
    <dgm:pt modelId="{BE656C3E-5FB8-4CE0-B86D-24B43318CC11}" type="sibTrans" cxnId="{3540792D-2730-4D12-9AAE-0779FBA5EAF2}">
      <dgm:prSet/>
      <dgm:spPr/>
      <dgm:t>
        <a:bodyPr/>
        <a:lstStyle/>
        <a:p>
          <a:endParaRPr lang="en-US" sz="2400"/>
        </a:p>
      </dgm:t>
    </dgm:pt>
    <dgm:pt modelId="{24FEE025-B046-46ED-A845-502B8A813F83}">
      <dgm:prSet phldrT="[Text]" custT="1"/>
      <dgm:spPr/>
      <dgm:t>
        <a:bodyPr/>
        <a:lstStyle/>
        <a:p>
          <a:r>
            <a:rPr lang="en-US" sz="1600" dirty="0"/>
            <a:t>Assessment Policy</a:t>
          </a:r>
        </a:p>
      </dgm:t>
    </dgm:pt>
    <dgm:pt modelId="{33ACE09F-3431-4265-B9FC-17876AE6D983}" type="parTrans" cxnId="{A5B33203-229D-41AE-9E32-4CE3AFE12BDE}">
      <dgm:prSet/>
      <dgm:spPr/>
      <dgm:t>
        <a:bodyPr/>
        <a:lstStyle/>
        <a:p>
          <a:endParaRPr lang="en-US" sz="2400"/>
        </a:p>
      </dgm:t>
    </dgm:pt>
    <dgm:pt modelId="{6D7B6A91-6CC4-4D73-AAB3-4E10BF1E94CC}" type="sibTrans" cxnId="{A5B33203-229D-41AE-9E32-4CE3AFE12BDE}">
      <dgm:prSet/>
      <dgm:spPr/>
      <dgm:t>
        <a:bodyPr/>
        <a:lstStyle/>
        <a:p>
          <a:endParaRPr lang="en-US" sz="2400"/>
        </a:p>
      </dgm:t>
    </dgm:pt>
    <dgm:pt modelId="{AF79E5A1-3299-43D3-A9CD-5824492FB019}">
      <dgm:prSet phldrT="[Text]" custT="1"/>
      <dgm:spPr/>
      <dgm:t>
        <a:bodyPr/>
        <a:lstStyle/>
        <a:p>
          <a:r>
            <a:rPr lang="en-US" sz="1700" dirty="0"/>
            <a:t>Serve Eligible Individuals</a:t>
          </a:r>
        </a:p>
      </dgm:t>
    </dgm:pt>
    <dgm:pt modelId="{FBC5CBCE-ABED-4CD3-BA92-5FF49328BB27}" type="parTrans" cxnId="{9497B4B6-527B-46BF-9F51-1535E376BEE3}">
      <dgm:prSet/>
      <dgm:spPr/>
      <dgm:t>
        <a:bodyPr/>
        <a:lstStyle/>
        <a:p>
          <a:endParaRPr lang="en-US" sz="2400"/>
        </a:p>
      </dgm:t>
    </dgm:pt>
    <dgm:pt modelId="{4BC2A20B-5952-496F-B8F9-ED6FE7801A9D}" type="sibTrans" cxnId="{9497B4B6-527B-46BF-9F51-1535E376BEE3}">
      <dgm:prSet/>
      <dgm:spPr/>
      <dgm:t>
        <a:bodyPr/>
        <a:lstStyle/>
        <a:p>
          <a:endParaRPr lang="en-US" sz="2400"/>
        </a:p>
      </dgm:t>
    </dgm:pt>
    <dgm:pt modelId="{5E123B7A-F3D5-4951-8486-07B418A376D7}">
      <dgm:prSet phldrT="[Text]" custT="1"/>
      <dgm:spPr/>
      <dgm:t>
        <a:bodyPr/>
        <a:lstStyle/>
        <a:p>
          <a:r>
            <a:rPr lang="en-US" sz="1800" dirty="0"/>
            <a:t>Career Pathways</a:t>
          </a:r>
        </a:p>
      </dgm:t>
    </dgm:pt>
    <dgm:pt modelId="{64FDB54F-7904-41F3-B738-E60619C9DF2B}" type="parTrans" cxnId="{7691FC0F-2B38-4263-9557-9A1C0BC74C16}">
      <dgm:prSet/>
      <dgm:spPr/>
      <dgm:t>
        <a:bodyPr/>
        <a:lstStyle/>
        <a:p>
          <a:endParaRPr lang="en-US" sz="2400"/>
        </a:p>
      </dgm:t>
    </dgm:pt>
    <dgm:pt modelId="{02B56FBD-BC30-4CCE-BA37-32460C7E1D9C}" type="sibTrans" cxnId="{7691FC0F-2B38-4263-9557-9A1C0BC74C16}">
      <dgm:prSet/>
      <dgm:spPr/>
      <dgm:t>
        <a:bodyPr/>
        <a:lstStyle/>
        <a:p>
          <a:endParaRPr lang="en-US" sz="2400"/>
        </a:p>
      </dgm:t>
    </dgm:pt>
    <dgm:pt modelId="{15572489-7C20-4F05-A1E4-2CB71C5E9BB3}" type="pres">
      <dgm:prSet presAssocID="{2CCEFFEF-45FE-40A9-8B53-1E0E0E52A79D}" presName="compositeShape" presStyleCnt="0">
        <dgm:presLayoutVars>
          <dgm:chMax val="9"/>
          <dgm:dir/>
          <dgm:resizeHandles val="exact"/>
        </dgm:presLayoutVars>
      </dgm:prSet>
      <dgm:spPr/>
    </dgm:pt>
    <dgm:pt modelId="{D0FC9A29-C699-4E61-8DE8-91EEA07947FB}" type="pres">
      <dgm:prSet presAssocID="{2CCEFFEF-45FE-40A9-8B53-1E0E0E52A79D}" presName="triangle1" presStyleLbl="node1" presStyleIdx="0" presStyleCnt="9">
        <dgm:presLayoutVars>
          <dgm:bulletEnabled val="1"/>
        </dgm:presLayoutVars>
      </dgm:prSet>
      <dgm:spPr/>
    </dgm:pt>
    <dgm:pt modelId="{76BC1D44-9353-40AB-AC72-B6C842A687DA}" type="pres">
      <dgm:prSet presAssocID="{2CCEFFEF-45FE-40A9-8B53-1E0E0E52A79D}" presName="triangle2" presStyleLbl="node1" presStyleIdx="1" presStyleCnt="9">
        <dgm:presLayoutVars>
          <dgm:bulletEnabled val="1"/>
        </dgm:presLayoutVars>
      </dgm:prSet>
      <dgm:spPr/>
    </dgm:pt>
    <dgm:pt modelId="{2D04B2CD-BA88-4972-891D-7B78E2E110F1}" type="pres">
      <dgm:prSet presAssocID="{2CCEFFEF-45FE-40A9-8B53-1E0E0E52A79D}" presName="triangle3" presStyleLbl="node1" presStyleIdx="2" presStyleCnt="9">
        <dgm:presLayoutVars>
          <dgm:bulletEnabled val="1"/>
        </dgm:presLayoutVars>
      </dgm:prSet>
      <dgm:spPr/>
    </dgm:pt>
    <dgm:pt modelId="{7640F349-E46C-4BCF-8017-3E3CD06AE929}" type="pres">
      <dgm:prSet presAssocID="{2CCEFFEF-45FE-40A9-8B53-1E0E0E52A79D}" presName="triangle4" presStyleLbl="node1" presStyleIdx="3" presStyleCnt="9">
        <dgm:presLayoutVars>
          <dgm:bulletEnabled val="1"/>
        </dgm:presLayoutVars>
      </dgm:prSet>
      <dgm:spPr/>
    </dgm:pt>
    <dgm:pt modelId="{9B54CF4C-74BF-4A0A-ABED-672E8410D941}" type="pres">
      <dgm:prSet presAssocID="{2CCEFFEF-45FE-40A9-8B53-1E0E0E52A79D}" presName="triangle5" presStyleLbl="node1" presStyleIdx="4" presStyleCnt="9">
        <dgm:presLayoutVars>
          <dgm:bulletEnabled val="1"/>
        </dgm:presLayoutVars>
      </dgm:prSet>
      <dgm:spPr/>
    </dgm:pt>
    <dgm:pt modelId="{D7FB02E3-2BF4-4091-B063-3510879890E9}" type="pres">
      <dgm:prSet presAssocID="{2CCEFFEF-45FE-40A9-8B53-1E0E0E52A79D}" presName="triangle6" presStyleLbl="node1" presStyleIdx="5" presStyleCnt="9">
        <dgm:presLayoutVars>
          <dgm:bulletEnabled val="1"/>
        </dgm:presLayoutVars>
      </dgm:prSet>
      <dgm:spPr/>
    </dgm:pt>
    <dgm:pt modelId="{F571FE50-4210-446B-830F-565A7B12A303}" type="pres">
      <dgm:prSet presAssocID="{2CCEFFEF-45FE-40A9-8B53-1E0E0E52A79D}" presName="triangle7" presStyleLbl="node1" presStyleIdx="6" presStyleCnt="9">
        <dgm:presLayoutVars>
          <dgm:bulletEnabled val="1"/>
        </dgm:presLayoutVars>
      </dgm:prSet>
      <dgm:spPr/>
    </dgm:pt>
    <dgm:pt modelId="{C1EE9E85-B526-4D6C-AE76-18CDACA84CDF}" type="pres">
      <dgm:prSet presAssocID="{2CCEFFEF-45FE-40A9-8B53-1E0E0E52A79D}" presName="triangle8" presStyleLbl="node1" presStyleIdx="7" presStyleCnt="9">
        <dgm:presLayoutVars>
          <dgm:bulletEnabled val="1"/>
        </dgm:presLayoutVars>
      </dgm:prSet>
      <dgm:spPr/>
    </dgm:pt>
    <dgm:pt modelId="{C63EB0F0-CFD7-4170-B5BE-F2084D1575D8}" type="pres">
      <dgm:prSet presAssocID="{2CCEFFEF-45FE-40A9-8B53-1E0E0E52A79D}" presName="triangle9" presStyleLbl="node1" presStyleIdx="8" presStyleCnt="9">
        <dgm:presLayoutVars>
          <dgm:bulletEnabled val="1"/>
        </dgm:presLayoutVars>
      </dgm:prSet>
      <dgm:spPr/>
    </dgm:pt>
  </dgm:ptLst>
  <dgm:cxnLst>
    <dgm:cxn modelId="{A5B33203-229D-41AE-9E32-4CE3AFE12BDE}" srcId="{2CCEFFEF-45FE-40A9-8B53-1E0E0E52A79D}" destId="{24FEE025-B046-46ED-A845-502B8A813F83}" srcOrd="5" destOrd="0" parTransId="{33ACE09F-3431-4265-B9FC-17876AE6D983}" sibTransId="{6D7B6A91-6CC4-4D73-AAB3-4E10BF1E94CC}"/>
    <dgm:cxn modelId="{F94F8E03-A12D-4C32-B61B-1CF4DFF701FB}" type="presOf" srcId="{AF79E5A1-3299-43D3-A9CD-5824492FB019}" destId="{C1EE9E85-B526-4D6C-AE76-18CDACA84CDF}" srcOrd="0" destOrd="0" presId="urn:microsoft.com/office/officeart/2005/8/layout/pyramid4"/>
    <dgm:cxn modelId="{7691FC0F-2B38-4263-9557-9A1C0BC74C16}" srcId="{2CCEFFEF-45FE-40A9-8B53-1E0E0E52A79D}" destId="{5E123B7A-F3D5-4951-8486-07B418A376D7}" srcOrd="8" destOrd="0" parTransId="{64FDB54F-7904-41F3-B738-E60619C9DF2B}" sibTransId="{02B56FBD-BC30-4CCE-BA37-32460C7E1D9C}"/>
    <dgm:cxn modelId="{F1072614-1E01-4BB5-BEB1-F8E90DF1D36C}" type="presOf" srcId="{5E123B7A-F3D5-4951-8486-07B418A376D7}" destId="{C63EB0F0-CFD7-4170-B5BE-F2084D1575D8}" srcOrd="0" destOrd="0" presId="urn:microsoft.com/office/officeart/2005/8/layout/pyramid4"/>
    <dgm:cxn modelId="{3540792D-2730-4D12-9AAE-0779FBA5EAF2}" srcId="{2CCEFFEF-45FE-40A9-8B53-1E0E0E52A79D}" destId="{B72DA613-A621-4E4B-B8D2-BF35B855BFA3}" srcOrd="4" destOrd="0" parTransId="{7E826C6B-F045-4738-8443-67EDE35CADEF}" sibTransId="{BE656C3E-5FB8-4CE0-B86D-24B43318CC11}"/>
    <dgm:cxn modelId="{CA18DD3E-5728-43BF-935A-1F270A81CAF3}" type="presOf" srcId="{076FC73D-6AC0-4274-A90D-7D519CE39B3B}" destId="{7640F349-E46C-4BCF-8017-3E3CD06AE929}" srcOrd="0" destOrd="0" presId="urn:microsoft.com/office/officeart/2005/8/layout/pyramid4"/>
    <dgm:cxn modelId="{724FEE43-31B6-49B6-983F-5D2F0741C4B8}" srcId="{2CCEFFEF-45FE-40A9-8B53-1E0E0E52A79D}" destId="{230D43C8-8E20-407C-B548-EAA695E847AE}" srcOrd="0" destOrd="0" parTransId="{961ED98C-84E0-4075-B1FF-3D7FFA85D47B}" sibTransId="{0CA192B0-90CA-4A28-8017-D5DE7A55F224}"/>
    <dgm:cxn modelId="{F60B0965-8404-42CC-BF8D-F00C1767D57E}" type="presOf" srcId="{24FEE025-B046-46ED-A845-502B8A813F83}" destId="{D7FB02E3-2BF4-4091-B063-3510879890E9}" srcOrd="0" destOrd="0" presId="urn:microsoft.com/office/officeart/2005/8/layout/pyramid4"/>
    <dgm:cxn modelId="{E9D4F165-408D-4870-BCD3-C3C145F880C5}" type="presOf" srcId="{B72DA613-A621-4E4B-B8D2-BF35B855BFA3}" destId="{9B54CF4C-74BF-4A0A-ABED-672E8410D941}" srcOrd="0" destOrd="0" presId="urn:microsoft.com/office/officeart/2005/8/layout/pyramid4"/>
    <dgm:cxn modelId="{F5BFEA5A-0E2E-4030-9EC4-DF8D660802FE}" srcId="{2CCEFFEF-45FE-40A9-8B53-1E0E0E52A79D}" destId="{026896B7-6B8B-40A9-969B-A07227DA951A}" srcOrd="6" destOrd="0" parTransId="{9FBCE94B-51DA-4EFC-9107-01C26FED4E76}" sibTransId="{667C7CD6-67EE-469D-A8D3-3DCE77FEBFE4}"/>
    <dgm:cxn modelId="{9745D59E-9582-4BE9-8EDE-F5F03298178E}" type="presOf" srcId="{026896B7-6B8B-40A9-969B-A07227DA951A}" destId="{F571FE50-4210-446B-830F-565A7B12A303}" srcOrd="0" destOrd="0" presId="urn:microsoft.com/office/officeart/2005/8/layout/pyramid4"/>
    <dgm:cxn modelId="{84A2AFAA-D3A7-4140-A187-546DCF256097}" type="presOf" srcId="{230D43C8-8E20-407C-B548-EAA695E847AE}" destId="{D0FC9A29-C699-4E61-8DE8-91EEA07947FB}" srcOrd="0" destOrd="0" presId="urn:microsoft.com/office/officeart/2005/8/layout/pyramid4"/>
    <dgm:cxn modelId="{A8CA1CAB-93EE-4F8B-951B-F87181FE87E2}" srcId="{2CCEFFEF-45FE-40A9-8B53-1E0E0E52A79D}" destId="{076FC73D-6AC0-4274-A90D-7D519CE39B3B}" srcOrd="3" destOrd="0" parTransId="{21A78480-DC1B-4333-9239-DA574E7812A0}" sibTransId="{29A1F224-C7C9-4C8F-928C-8EEF40A87618}"/>
    <dgm:cxn modelId="{4B71CBAB-3002-450B-8743-9C69AB688871}" srcId="{2CCEFFEF-45FE-40A9-8B53-1E0E0E52A79D}" destId="{4A1D227B-542D-4C6D-A862-8F0D13D12F7E}" srcOrd="2" destOrd="0" parTransId="{1B189DD9-1DB8-4776-A980-C4193094AD7B}" sibTransId="{AA180C92-EACA-4CEF-822F-D32E6CA33D9D}"/>
    <dgm:cxn modelId="{9497B4B6-527B-46BF-9F51-1535E376BEE3}" srcId="{2CCEFFEF-45FE-40A9-8B53-1E0E0E52A79D}" destId="{AF79E5A1-3299-43D3-A9CD-5824492FB019}" srcOrd="7" destOrd="0" parTransId="{FBC5CBCE-ABED-4CD3-BA92-5FF49328BB27}" sibTransId="{4BC2A20B-5952-496F-B8F9-ED6FE7801A9D}"/>
    <dgm:cxn modelId="{BCC46ECE-6AB9-48F0-9746-3BE43B9132E1}" type="presOf" srcId="{930383CA-F648-4769-8B1C-2DB56E51D9DA}" destId="{76BC1D44-9353-40AB-AC72-B6C842A687DA}" srcOrd="0" destOrd="0" presId="urn:microsoft.com/office/officeart/2005/8/layout/pyramid4"/>
    <dgm:cxn modelId="{BF4492CF-4204-4723-B6C7-C71BBC1132DB}" srcId="{2CCEFFEF-45FE-40A9-8B53-1E0E0E52A79D}" destId="{930383CA-F648-4769-8B1C-2DB56E51D9DA}" srcOrd="1" destOrd="0" parTransId="{85ADB30D-8FB9-49F9-AD46-4A73BE999DA9}" sibTransId="{F4578261-3095-4E17-9AA2-319234D57F52}"/>
    <dgm:cxn modelId="{8DB8FADC-D5D5-4B99-9611-8BD632A84C2A}" type="presOf" srcId="{4A1D227B-542D-4C6D-A862-8F0D13D12F7E}" destId="{2D04B2CD-BA88-4972-891D-7B78E2E110F1}" srcOrd="0" destOrd="0" presId="urn:microsoft.com/office/officeart/2005/8/layout/pyramid4"/>
    <dgm:cxn modelId="{2D705ADD-D20A-43F5-BA52-DA5E17CA7CEF}" type="presOf" srcId="{2CCEFFEF-45FE-40A9-8B53-1E0E0E52A79D}" destId="{15572489-7C20-4F05-A1E4-2CB71C5E9BB3}" srcOrd="0" destOrd="0" presId="urn:microsoft.com/office/officeart/2005/8/layout/pyramid4"/>
    <dgm:cxn modelId="{9E7A7CAC-0603-4C7B-BE04-F3944986CEB0}" type="presParOf" srcId="{15572489-7C20-4F05-A1E4-2CB71C5E9BB3}" destId="{D0FC9A29-C699-4E61-8DE8-91EEA07947FB}" srcOrd="0" destOrd="0" presId="urn:microsoft.com/office/officeart/2005/8/layout/pyramid4"/>
    <dgm:cxn modelId="{1C2AD860-3803-4892-B624-F769E8092598}" type="presParOf" srcId="{15572489-7C20-4F05-A1E4-2CB71C5E9BB3}" destId="{76BC1D44-9353-40AB-AC72-B6C842A687DA}" srcOrd="1" destOrd="0" presId="urn:microsoft.com/office/officeart/2005/8/layout/pyramid4"/>
    <dgm:cxn modelId="{0644D0DB-805D-41FF-93E3-3FC904132724}" type="presParOf" srcId="{15572489-7C20-4F05-A1E4-2CB71C5E9BB3}" destId="{2D04B2CD-BA88-4972-891D-7B78E2E110F1}" srcOrd="2" destOrd="0" presId="urn:microsoft.com/office/officeart/2005/8/layout/pyramid4"/>
    <dgm:cxn modelId="{4102DC44-92AD-4B84-ACED-E5337463F255}" type="presParOf" srcId="{15572489-7C20-4F05-A1E4-2CB71C5E9BB3}" destId="{7640F349-E46C-4BCF-8017-3E3CD06AE929}" srcOrd="3" destOrd="0" presId="urn:microsoft.com/office/officeart/2005/8/layout/pyramid4"/>
    <dgm:cxn modelId="{3F0F5599-7009-481F-A0FF-9923B4C49E84}" type="presParOf" srcId="{15572489-7C20-4F05-A1E4-2CB71C5E9BB3}" destId="{9B54CF4C-74BF-4A0A-ABED-672E8410D941}" srcOrd="4" destOrd="0" presId="urn:microsoft.com/office/officeart/2005/8/layout/pyramid4"/>
    <dgm:cxn modelId="{5D21D467-370B-4ABF-BC94-B93365FAFA6A}" type="presParOf" srcId="{15572489-7C20-4F05-A1E4-2CB71C5E9BB3}" destId="{D7FB02E3-2BF4-4091-B063-3510879890E9}" srcOrd="5" destOrd="0" presId="urn:microsoft.com/office/officeart/2005/8/layout/pyramid4"/>
    <dgm:cxn modelId="{7C339DE7-77EC-4B43-ACD2-C00B54EB9A2A}" type="presParOf" srcId="{15572489-7C20-4F05-A1E4-2CB71C5E9BB3}" destId="{F571FE50-4210-446B-830F-565A7B12A303}" srcOrd="6" destOrd="0" presId="urn:microsoft.com/office/officeart/2005/8/layout/pyramid4"/>
    <dgm:cxn modelId="{85F302CE-94B4-4F71-8615-1D7A3E42A5AB}" type="presParOf" srcId="{15572489-7C20-4F05-A1E4-2CB71C5E9BB3}" destId="{C1EE9E85-B526-4D6C-AE76-18CDACA84CDF}" srcOrd="7" destOrd="0" presId="urn:microsoft.com/office/officeart/2005/8/layout/pyramid4"/>
    <dgm:cxn modelId="{2DE608E7-C2B2-4237-B480-F9AF8270C026}" type="presParOf" srcId="{15572489-7C20-4F05-A1E4-2CB71C5E9BB3}" destId="{C63EB0F0-CFD7-4170-B5BE-F2084D1575D8}"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F80D-E1B6-4423-B924-637D0C8C82AD}">
      <dsp:nvSpPr>
        <dsp:cNvPr id="0" name=""/>
        <dsp:cNvSpPr/>
      </dsp:nvSpPr>
      <dsp:spPr>
        <a:xfrm>
          <a:off x="1201" y="614688"/>
          <a:ext cx="4215700" cy="26769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BF3187-8AC0-4DBC-B317-992941008AE9}">
      <dsp:nvSpPr>
        <dsp:cNvPr id="0" name=""/>
        <dsp:cNvSpPr/>
      </dsp:nvSpPr>
      <dsp:spPr>
        <a:xfrm>
          <a:off x="469612" y="1059679"/>
          <a:ext cx="4215700" cy="267696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Federal &amp; State Requirements</a:t>
          </a:r>
        </a:p>
      </dsp:txBody>
      <dsp:txXfrm>
        <a:off x="548018" y="1138085"/>
        <a:ext cx="4058888" cy="2520157"/>
      </dsp:txXfrm>
    </dsp:sp>
    <dsp:sp modelId="{A326E582-920A-4F76-A48B-3A1374AF8710}">
      <dsp:nvSpPr>
        <dsp:cNvPr id="0" name=""/>
        <dsp:cNvSpPr/>
      </dsp:nvSpPr>
      <dsp:spPr>
        <a:xfrm>
          <a:off x="5153723" y="614688"/>
          <a:ext cx="4215700" cy="26769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F2E3D8-15DC-4A8A-B7CC-285F28E12BA0}">
      <dsp:nvSpPr>
        <dsp:cNvPr id="0" name=""/>
        <dsp:cNvSpPr/>
      </dsp:nvSpPr>
      <dsp:spPr>
        <a:xfrm>
          <a:off x="5622134" y="1059679"/>
          <a:ext cx="4215700" cy="267696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Discussion of Local Practices</a:t>
          </a:r>
        </a:p>
      </dsp:txBody>
      <dsp:txXfrm>
        <a:off x="5700540" y="1138085"/>
        <a:ext cx="4058888" cy="252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C9A29-C699-4E61-8DE8-91EEA07947FB}">
      <dsp:nvSpPr>
        <dsp:cNvPr id="0" name=""/>
        <dsp:cNvSpPr/>
      </dsp:nvSpPr>
      <dsp:spPr>
        <a:xfrm>
          <a:off x="4204778" y="33695"/>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Recruit</a:t>
          </a:r>
        </a:p>
      </dsp:txBody>
      <dsp:txXfrm>
        <a:off x="4760762" y="1145663"/>
        <a:ext cx="1111967" cy="1111967"/>
      </dsp:txXfrm>
    </dsp:sp>
    <dsp:sp modelId="{76BC1D44-9353-40AB-AC72-B6C842A687DA}">
      <dsp:nvSpPr>
        <dsp:cNvPr id="0" name=""/>
        <dsp:cNvSpPr/>
      </dsp:nvSpPr>
      <dsp:spPr>
        <a:xfrm>
          <a:off x="3092810" y="2257631"/>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Orientation &amp; Content Standards</a:t>
          </a:r>
        </a:p>
      </dsp:txBody>
      <dsp:txXfrm>
        <a:off x="3648794" y="3369599"/>
        <a:ext cx="1111967" cy="1111967"/>
      </dsp:txXfrm>
    </dsp:sp>
    <dsp:sp modelId="{2D04B2CD-BA88-4972-891D-7B78E2E110F1}">
      <dsp:nvSpPr>
        <dsp:cNvPr id="0" name=""/>
        <dsp:cNvSpPr/>
      </dsp:nvSpPr>
      <dsp:spPr>
        <a:xfrm rot="10800000">
          <a:off x="4204778" y="2257631"/>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Retention</a:t>
          </a:r>
        </a:p>
      </dsp:txBody>
      <dsp:txXfrm rot="10800000">
        <a:off x="4760762" y="2257631"/>
        <a:ext cx="1111967" cy="1111967"/>
      </dsp:txXfrm>
    </dsp:sp>
    <dsp:sp modelId="{7640F349-E46C-4BCF-8017-3E3CD06AE929}">
      <dsp:nvSpPr>
        <dsp:cNvPr id="0" name=""/>
        <dsp:cNvSpPr/>
      </dsp:nvSpPr>
      <dsp:spPr>
        <a:xfrm>
          <a:off x="5316746" y="2257631"/>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Integrated Education &amp; Training</a:t>
          </a:r>
        </a:p>
      </dsp:txBody>
      <dsp:txXfrm>
        <a:off x="5872730" y="3369599"/>
        <a:ext cx="1111967" cy="1111967"/>
      </dsp:txXfrm>
    </dsp:sp>
    <dsp:sp modelId="{9B54CF4C-74BF-4A0A-ABED-672E8410D941}">
      <dsp:nvSpPr>
        <dsp:cNvPr id="0" name=""/>
        <dsp:cNvSpPr/>
      </dsp:nvSpPr>
      <dsp:spPr>
        <a:xfrm>
          <a:off x="1980842" y="4481567"/>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Staff Professional Development</a:t>
          </a:r>
        </a:p>
      </dsp:txBody>
      <dsp:txXfrm>
        <a:off x="2536826" y="5593535"/>
        <a:ext cx="1111967" cy="1111967"/>
      </dsp:txXfrm>
    </dsp:sp>
    <dsp:sp modelId="{D7FB02E3-2BF4-4091-B063-3510879890E9}">
      <dsp:nvSpPr>
        <dsp:cNvPr id="0" name=""/>
        <dsp:cNvSpPr/>
      </dsp:nvSpPr>
      <dsp:spPr>
        <a:xfrm rot="10800000">
          <a:off x="3092810" y="4481567"/>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 Policy</a:t>
          </a:r>
        </a:p>
      </dsp:txBody>
      <dsp:txXfrm rot="10800000">
        <a:off x="3648794" y="4481567"/>
        <a:ext cx="1111967" cy="1111967"/>
      </dsp:txXfrm>
    </dsp:sp>
    <dsp:sp modelId="{F571FE50-4210-446B-830F-565A7B12A303}">
      <dsp:nvSpPr>
        <dsp:cNvPr id="0" name=""/>
        <dsp:cNvSpPr/>
      </dsp:nvSpPr>
      <dsp:spPr>
        <a:xfrm>
          <a:off x="4204778" y="4481567"/>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 Qualified Staff</a:t>
          </a:r>
        </a:p>
      </dsp:txBody>
      <dsp:txXfrm>
        <a:off x="4760762" y="5593535"/>
        <a:ext cx="1111967" cy="1111967"/>
      </dsp:txXfrm>
    </dsp:sp>
    <dsp:sp modelId="{C1EE9E85-B526-4D6C-AE76-18CDACA84CDF}">
      <dsp:nvSpPr>
        <dsp:cNvPr id="0" name=""/>
        <dsp:cNvSpPr/>
      </dsp:nvSpPr>
      <dsp:spPr>
        <a:xfrm rot="10800000">
          <a:off x="5316746" y="4481567"/>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Serve Eligible Individuals</a:t>
          </a:r>
        </a:p>
      </dsp:txBody>
      <dsp:txXfrm rot="10800000">
        <a:off x="5872730" y="4481567"/>
        <a:ext cx="1111967" cy="1111967"/>
      </dsp:txXfrm>
    </dsp:sp>
    <dsp:sp modelId="{C63EB0F0-CFD7-4170-B5BE-F2084D1575D8}">
      <dsp:nvSpPr>
        <dsp:cNvPr id="0" name=""/>
        <dsp:cNvSpPr/>
      </dsp:nvSpPr>
      <dsp:spPr>
        <a:xfrm>
          <a:off x="6428714" y="4481567"/>
          <a:ext cx="2223935" cy="22239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Career Pathways</a:t>
          </a:r>
        </a:p>
      </dsp:txBody>
      <dsp:txXfrm>
        <a:off x="6984698" y="5593535"/>
        <a:ext cx="1111967" cy="11119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BC4E0-4154-49E1-ABAB-953E0B2EDC0A}"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AECAA-F212-40C6-B7BB-F6E8144AE5D0}" type="slidenum">
              <a:rPr lang="en-US" smtClean="0"/>
              <a:t>‹#›</a:t>
            </a:fld>
            <a:endParaRPr lang="en-US"/>
          </a:p>
        </p:txBody>
      </p:sp>
    </p:spTree>
    <p:extLst>
      <p:ext uri="{BB962C8B-B14F-4D97-AF65-F5344CB8AC3E}">
        <p14:creationId xmlns:p14="http://schemas.microsoft.com/office/powerpoint/2010/main" val="36240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a:t>
            </a:fld>
            <a:endParaRPr lang="en-US"/>
          </a:p>
        </p:txBody>
      </p:sp>
    </p:spTree>
    <p:extLst>
      <p:ext uri="{BB962C8B-B14F-4D97-AF65-F5344CB8AC3E}">
        <p14:creationId xmlns:p14="http://schemas.microsoft.com/office/powerpoint/2010/main" val="135499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2</a:t>
            </a:fld>
            <a:endParaRPr lang="en-US"/>
          </a:p>
        </p:txBody>
      </p:sp>
    </p:spTree>
    <p:extLst>
      <p:ext uri="{BB962C8B-B14F-4D97-AF65-F5344CB8AC3E}">
        <p14:creationId xmlns:p14="http://schemas.microsoft.com/office/powerpoint/2010/main" val="201064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3</a:t>
            </a:fld>
            <a:endParaRPr lang="en-US"/>
          </a:p>
        </p:txBody>
      </p:sp>
    </p:spTree>
    <p:extLst>
      <p:ext uri="{BB962C8B-B14F-4D97-AF65-F5344CB8AC3E}">
        <p14:creationId xmlns:p14="http://schemas.microsoft.com/office/powerpoint/2010/main" val="87401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4</a:t>
            </a:fld>
            <a:endParaRPr lang="en-US"/>
          </a:p>
        </p:txBody>
      </p:sp>
    </p:spTree>
    <p:extLst>
      <p:ext uri="{BB962C8B-B14F-4D97-AF65-F5344CB8AC3E}">
        <p14:creationId xmlns:p14="http://schemas.microsoft.com/office/powerpoint/2010/main" val="194076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645D-1E37-FD87-D140-EA632060E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72987-E25F-5AC0-1896-4E5297145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5BB-F829-6A2C-574B-42E491BE61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83D7B6-8EE3-E0EC-8B66-8332D80257A3}"/>
              </a:ext>
            </a:extLst>
          </p:cNvPr>
          <p:cNvSpPr>
            <a:spLocks noGrp="1"/>
          </p:cNvSpPr>
          <p:nvPr>
            <p:ph type="sldNum" sz="quarter" idx="5"/>
          </p:nvPr>
        </p:nvSpPr>
        <p:spPr/>
        <p:txBody>
          <a:bodyPr/>
          <a:lstStyle/>
          <a:p>
            <a:fld id="{8E3AECAA-F212-40C6-B7BB-F6E8144AE5D0}" type="slidenum">
              <a:rPr lang="en-US" smtClean="0"/>
              <a:t>11</a:t>
            </a:fld>
            <a:endParaRPr lang="en-US"/>
          </a:p>
        </p:txBody>
      </p:sp>
    </p:spTree>
    <p:extLst>
      <p:ext uri="{BB962C8B-B14F-4D97-AF65-F5344CB8AC3E}">
        <p14:creationId xmlns:p14="http://schemas.microsoft.com/office/powerpoint/2010/main" val="19655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12</a:t>
            </a:fld>
            <a:endParaRPr lang="en-US"/>
          </a:p>
        </p:txBody>
      </p:sp>
    </p:spTree>
    <p:extLst>
      <p:ext uri="{BB962C8B-B14F-4D97-AF65-F5344CB8AC3E}">
        <p14:creationId xmlns:p14="http://schemas.microsoft.com/office/powerpoint/2010/main" val="420134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3CE8-36F4-4B9F-B2C2-84AE08779EC1}"/>
              </a:ext>
            </a:extLst>
          </p:cNvPr>
          <p:cNvSpPr>
            <a:spLocks noGrp="1"/>
          </p:cNvSpPr>
          <p:nvPr>
            <p:ph type="ctrTitle"/>
          </p:nvPr>
        </p:nvSpPr>
        <p:spPr>
          <a:xfrm>
            <a:off x="1524000" y="1600199"/>
            <a:ext cx="9144000" cy="19097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FDE69-1B7E-4DF2-831E-8C8B5B54D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426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1DE1-AF17-4460-B985-32CDFDA8E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B9AC35-549C-46D8-ACF8-A0FB11873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61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EC232-FF2B-4A00-A3A7-DD41B654BF3F}"/>
              </a:ext>
            </a:extLst>
          </p:cNvPr>
          <p:cNvSpPr>
            <a:spLocks noGrp="1"/>
          </p:cNvSpPr>
          <p:nvPr>
            <p:ph type="title" orient="vert"/>
          </p:nvPr>
        </p:nvSpPr>
        <p:spPr>
          <a:xfrm>
            <a:off x="8724900" y="365125"/>
            <a:ext cx="1564409"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79470-563A-43C6-BC32-7FFE44CA2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84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auto">
          <a:xfrm>
            <a:off x="-2" y="0"/>
            <a:ext cx="12192000" cy="645641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2">
              <a:lumMod val="75000"/>
            </a:schemeClr>
          </a:solid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2888055"/>
            <a:ext cx="10572000" cy="1532143"/>
          </a:xfrm>
        </p:spPr>
        <p:txBody>
          <a:bodyPr/>
          <a:lstStyle>
            <a:lvl1pPr algn="ctr">
              <a:defRPr sz="5400"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5DF901DC-266A-4C56-AA0E-3A5F51A9A0CD}"/>
              </a:ext>
            </a:extLst>
          </p:cNvPr>
          <p:cNvPicPr>
            <a:picLocks noChangeAspect="1"/>
          </p:cNvPicPr>
          <p:nvPr userDrawn="1"/>
        </p:nvPicPr>
        <p:blipFill>
          <a:blip r:embed="rId2"/>
          <a:stretch>
            <a:fillRect/>
          </a:stretch>
        </p:blipFill>
        <p:spPr>
          <a:xfrm>
            <a:off x="4689413" y="401581"/>
            <a:ext cx="2813173" cy="914400"/>
          </a:xfrm>
          <a:prstGeom prst="rect">
            <a:avLst/>
          </a:prstGeom>
        </p:spPr>
      </p:pic>
      <p:sp>
        <p:nvSpPr>
          <p:cNvPr id="9" name="TextBox 8">
            <a:extLst>
              <a:ext uri="{FF2B5EF4-FFF2-40B4-BE49-F238E27FC236}">
                <a16:creationId xmlns:a16="http://schemas.microsoft.com/office/drawing/2014/main" id="{6518AFAE-5947-49DC-8E96-65CDE960C22F}"/>
              </a:ext>
            </a:extLst>
          </p:cNvPr>
          <p:cNvSpPr txBox="1"/>
          <p:nvPr userDrawn="1"/>
        </p:nvSpPr>
        <p:spPr>
          <a:xfrm>
            <a:off x="3289424" y="6222887"/>
            <a:ext cx="5613149" cy="430887"/>
          </a:xfrm>
          <a:prstGeom prst="rect">
            <a:avLst/>
          </a:prstGeom>
          <a:noFill/>
        </p:spPr>
        <p:txBody>
          <a:bodyPr wrap="square" rtlCol="0">
            <a:spAutoFit/>
          </a:bodyPr>
          <a:lstStyle/>
          <a:p>
            <a:pPr algn="ctr"/>
            <a:r>
              <a:rPr lang="en-US" sz="2200" i="1">
                <a:latin typeface="Calibri Light" panose="020F0302020204030204" pitchFamily="34" charset="0"/>
                <a:cs typeface="Calibri Light" panose="020F0302020204030204" pitchFamily="34" charset="0"/>
              </a:rPr>
              <a:t>We were built for this moment</a:t>
            </a:r>
          </a:p>
        </p:txBody>
      </p:sp>
    </p:spTree>
    <p:extLst>
      <p:ext uri="{BB962C8B-B14F-4D97-AF65-F5344CB8AC3E}">
        <p14:creationId xmlns:p14="http://schemas.microsoft.com/office/powerpoint/2010/main" val="79940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A4DA7965-24B4-4FA3-8670-80509B4E8A11}"/>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53596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5FC6F07-7BFC-4382-851D-51E0CDB5C97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147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C58117F5-0A38-4A79-B0EB-E42BBCFB78D5}"/>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13489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8E215B40-9BA1-4A10-AC27-547BCA6976E2}"/>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10234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8EA5B4F-A31A-4006-9233-B94B6D011DA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60407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C040225-0FB1-4145-817A-4DB8AF56033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21538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descr="A picture containing text&#10;&#10;Description automatically generated">
            <a:extLst>
              <a:ext uri="{FF2B5EF4-FFF2-40B4-BE49-F238E27FC236}">
                <a16:creationId xmlns:a16="http://schemas.microsoft.com/office/drawing/2014/main" id="{7DFD6F59-A587-4266-8283-CFAC78B0B10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89518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F68-9568-4189-9B92-960DB74E3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C8122-35DE-469C-9C4E-B96395E0A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8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A23D4D0A-4291-45AC-AC4A-0DDA954DB2A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95058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B06A2DD-FE4F-4618-A91A-51B7C596C30F}"/>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417328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10" name="Picture 9" descr="A picture containing text&#10;&#10;Description automatically generated">
            <a:extLst>
              <a:ext uri="{FF2B5EF4-FFF2-40B4-BE49-F238E27FC236}">
                <a16:creationId xmlns:a16="http://schemas.microsoft.com/office/drawing/2014/main" id="{ED67AD30-992E-426E-9277-2B2456EC75E9}"/>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61150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4F5EC094-CBFA-476D-A958-37100BD562EE}"/>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48098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390D6727-2855-472C-9651-F762CDAF111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07027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BD13E444-D9F5-402C-A9FD-78015E7D444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8092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5378-5A98-487F-A1F4-F2A5F3690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38DAC-EB76-4E6E-B0D6-E8071666D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800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5FC7-261F-43DD-AE92-F14C9CA49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0F224-2524-4356-BB1B-A9AB7B192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E9D782-8227-46F8-ABBC-0050A4AEE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7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0109-51E0-4E60-826B-8151522D6E49}"/>
              </a:ext>
            </a:extLst>
          </p:cNvPr>
          <p:cNvSpPr>
            <a:spLocks noGrp="1"/>
          </p:cNvSpPr>
          <p:nvPr>
            <p:ph type="title"/>
          </p:nvPr>
        </p:nvSpPr>
        <p:spPr>
          <a:xfrm>
            <a:off x="839788" y="365125"/>
            <a:ext cx="934792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76BB0-C5E6-4A53-84AF-BED73BDAB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B9485-E5E8-4005-BD8D-56364AD98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F3524-7169-47E0-B0A3-2476142BC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F330B-FDD1-426D-B26A-15DE2E206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16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C54B-1695-4798-8EF3-E8D374A3B8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1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2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6E73-09EC-46F8-A1D5-13FE79F18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4B612-FA65-43F7-8192-9EECCFCDB311}"/>
              </a:ext>
            </a:extLst>
          </p:cNvPr>
          <p:cNvSpPr>
            <a:spLocks noGrp="1"/>
          </p:cNvSpPr>
          <p:nvPr>
            <p:ph idx="1"/>
          </p:nvPr>
        </p:nvSpPr>
        <p:spPr>
          <a:xfrm>
            <a:off x="5183188" y="1579418"/>
            <a:ext cx="6172200" cy="42816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038107-EAB8-4B7B-B8D3-4B93F6323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843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0A5F-B5B1-421D-B195-06EB10468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98F32-42B2-468C-A9D5-36503D5968EB}"/>
              </a:ext>
            </a:extLst>
          </p:cNvPr>
          <p:cNvSpPr>
            <a:spLocks noGrp="1"/>
          </p:cNvSpPr>
          <p:nvPr>
            <p:ph type="pic" idx="1"/>
          </p:nvPr>
        </p:nvSpPr>
        <p:spPr>
          <a:xfrm>
            <a:off x="5183188" y="1625600"/>
            <a:ext cx="6172200" cy="4235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5DE85-E9CC-48A0-B0F9-82560806C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32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5146A-D53D-457E-9533-855D734DF1F2}"/>
              </a:ext>
            </a:extLst>
          </p:cNvPr>
          <p:cNvSpPr>
            <a:spLocks noGrp="1"/>
          </p:cNvSpPr>
          <p:nvPr>
            <p:ph type="title"/>
          </p:nvPr>
        </p:nvSpPr>
        <p:spPr>
          <a:xfrm>
            <a:off x="1274628" y="559089"/>
            <a:ext cx="8432790" cy="9002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37297-B248-4A59-95E3-D0532BF6FEF4}"/>
              </a:ext>
            </a:extLst>
          </p:cNvPr>
          <p:cNvSpPr>
            <a:spLocks noGrp="1"/>
          </p:cNvSpPr>
          <p:nvPr>
            <p:ph type="body" idx="1"/>
          </p:nvPr>
        </p:nvSpPr>
        <p:spPr>
          <a:xfrm>
            <a:off x="1274628" y="1574800"/>
            <a:ext cx="98390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lowchart: Data 14">
            <a:extLst>
              <a:ext uri="{FF2B5EF4-FFF2-40B4-BE49-F238E27FC236}">
                <a16:creationId xmlns:a16="http://schemas.microsoft.com/office/drawing/2014/main" id="{49CD411F-8015-432F-BC57-A8D3A615B8D6}"/>
              </a:ext>
            </a:extLst>
          </p:cNvPr>
          <p:cNvSpPr/>
          <p:nvPr userDrawn="1"/>
        </p:nvSpPr>
        <p:spPr>
          <a:xfrm>
            <a:off x="-1801081" y="0"/>
            <a:ext cx="3075709" cy="1459346"/>
          </a:xfrm>
          <a:prstGeom prst="flowChartInputOutput">
            <a:avLst/>
          </a:prstGeom>
          <a:solidFill>
            <a:srgbClr val="006CB3"/>
          </a:solidFill>
          <a:ln>
            <a:solidFill>
              <a:srgbClr val="7E9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ata 16">
            <a:extLst>
              <a:ext uri="{FF2B5EF4-FFF2-40B4-BE49-F238E27FC236}">
                <a16:creationId xmlns:a16="http://schemas.microsoft.com/office/drawing/2014/main" id="{487F3A6E-9ACF-4F66-B356-D20CC9CAE469}"/>
              </a:ext>
            </a:extLst>
          </p:cNvPr>
          <p:cNvSpPr/>
          <p:nvPr userDrawn="1"/>
        </p:nvSpPr>
        <p:spPr>
          <a:xfrm>
            <a:off x="-2470727" y="1574800"/>
            <a:ext cx="3075709" cy="1459346"/>
          </a:xfrm>
          <a:prstGeom prst="flowChartInputOutput">
            <a:avLst/>
          </a:prstGeom>
          <a:solidFill>
            <a:srgbClr val="7E929F"/>
          </a:solidFill>
          <a:ln>
            <a:solidFill>
              <a:srgbClr val="006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 company name&#10;&#10;Description automatically generated">
            <a:extLst>
              <a:ext uri="{FF2B5EF4-FFF2-40B4-BE49-F238E27FC236}">
                <a16:creationId xmlns:a16="http://schemas.microsoft.com/office/drawing/2014/main" id="{C87748F5-9DF8-4A3B-966B-F4749CE440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8106" y="557786"/>
            <a:ext cx="1311115" cy="914400"/>
          </a:xfrm>
          <a:prstGeom prst="rect">
            <a:avLst/>
          </a:prstGeom>
        </p:spPr>
      </p:pic>
    </p:spTree>
    <p:extLst>
      <p:ext uri="{BB962C8B-B14F-4D97-AF65-F5344CB8AC3E}">
        <p14:creationId xmlns:p14="http://schemas.microsoft.com/office/powerpoint/2010/main" val="241166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5/14/2025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898172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en.konruff@wtcsystem.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mywtcs.wtcsystem.edu/wp-content/uploads/2024/07/WTCS-AEFLA-Grant-Guidelines-July-1-2025-June-30-2029-1.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185-317E-488B-9E43-9E93636D05DE}"/>
              </a:ext>
            </a:extLst>
          </p:cNvPr>
          <p:cNvSpPr>
            <a:spLocks noGrp="1"/>
          </p:cNvSpPr>
          <p:nvPr>
            <p:ph type="ctrTitle"/>
          </p:nvPr>
        </p:nvSpPr>
        <p:spPr>
          <a:xfrm>
            <a:off x="810000" y="3155093"/>
            <a:ext cx="10572000" cy="886086"/>
          </a:xfrm>
        </p:spPr>
        <p:txBody>
          <a:bodyPr/>
          <a:lstStyle/>
          <a:p>
            <a:r>
              <a:rPr lang="en-US" dirty="0">
                <a:latin typeface="Calibri Light"/>
                <a:cs typeface="Calibri Light"/>
              </a:rPr>
              <a:t>AEFLA Program Design Foundations</a:t>
            </a:r>
          </a:p>
        </p:txBody>
      </p:sp>
    </p:spTree>
    <p:extLst>
      <p:ext uri="{BB962C8B-B14F-4D97-AF65-F5344CB8AC3E}">
        <p14:creationId xmlns:p14="http://schemas.microsoft.com/office/powerpoint/2010/main" val="38456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B7CA2-E88E-8CEA-015A-560300A7F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FE590-90B4-8FD3-179C-E988FA3763DC}"/>
              </a:ext>
            </a:extLst>
          </p:cNvPr>
          <p:cNvSpPr>
            <a:spLocks noGrp="1"/>
          </p:cNvSpPr>
          <p:nvPr>
            <p:ph type="title"/>
          </p:nvPr>
        </p:nvSpPr>
        <p:spPr/>
        <p:txBody>
          <a:bodyPr>
            <a:normAutofit fontScale="90000"/>
          </a:bodyPr>
          <a:lstStyle/>
          <a:p>
            <a:r>
              <a:rPr lang="en-US" dirty="0"/>
              <a:t>Breakout #3 – Integrated Education &amp; Training</a:t>
            </a:r>
          </a:p>
        </p:txBody>
      </p:sp>
      <p:sp>
        <p:nvSpPr>
          <p:cNvPr id="3" name="Content Placeholder 2">
            <a:extLst>
              <a:ext uri="{FF2B5EF4-FFF2-40B4-BE49-F238E27FC236}">
                <a16:creationId xmlns:a16="http://schemas.microsoft.com/office/drawing/2014/main" id="{B4025285-E59A-7E83-4D5E-A4CF42BBC2BA}"/>
              </a:ext>
            </a:extLst>
          </p:cNvPr>
          <p:cNvSpPr>
            <a:spLocks noGrp="1"/>
          </p:cNvSpPr>
          <p:nvPr>
            <p:ph idx="1"/>
          </p:nvPr>
        </p:nvSpPr>
        <p:spPr>
          <a:xfrm>
            <a:off x="467868" y="2962655"/>
            <a:ext cx="11256264" cy="3822193"/>
          </a:xfrm>
        </p:spPr>
        <p:txBody>
          <a:bodyPr>
            <a:normAutofit/>
          </a:bodyPr>
          <a:lstStyle/>
          <a:p>
            <a:pPr algn="l" rtl="0" fontAlgn="base">
              <a:lnSpc>
                <a:spcPct val="100000"/>
              </a:lnSpc>
              <a:buFont typeface="Arial" panose="020B0604020202020204" pitchFamily="34" charset="0"/>
              <a:buChar char="•"/>
            </a:pPr>
            <a:r>
              <a:rPr lang="en-US" sz="2600" b="0" i="0" dirty="0">
                <a:solidFill>
                  <a:srgbClr val="000000"/>
                </a:solidFill>
                <a:effectLst/>
                <a:latin typeface="Calibri (Body)"/>
              </a:rPr>
              <a:t>What IET programs do you currently offer or extend access to through partnership with another organization? Who is the target audience and why, and what WTCS credential(s) or industry certification(s) does the IET connect to?  </a:t>
            </a:r>
          </a:p>
          <a:p>
            <a:pPr algn="l" rtl="0" fontAlgn="base">
              <a:lnSpc>
                <a:spcPct val="100000"/>
              </a:lnSpc>
              <a:buFont typeface="Arial" panose="020B0604020202020204" pitchFamily="34" charset="0"/>
              <a:buChar char="•"/>
            </a:pPr>
            <a:r>
              <a:rPr lang="en-US" sz="2600" b="0" i="0" dirty="0">
                <a:solidFill>
                  <a:srgbClr val="000000"/>
                </a:solidFill>
                <a:effectLst/>
                <a:latin typeface="Calibri (Body)"/>
              </a:rPr>
              <a:t>What barriers exist to offering/supporting IET participation? What solutions have you found in addressing the barriers?  </a:t>
            </a:r>
          </a:p>
          <a:p>
            <a:pPr algn="l" rtl="0" fontAlgn="base">
              <a:lnSpc>
                <a:spcPct val="100000"/>
              </a:lnSpc>
              <a:buFont typeface="Arial" panose="020B0604020202020204" pitchFamily="34" charset="0"/>
              <a:buChar char="•"/>
            </a:pPr>
            <a:r>
              <a:rPr lang="en-US" sz="2600" b="0" i="0" dirty="0">
                <a:solidFill>
                  <a:srgbClr val="000000"/>
                </a:solidFill>
                <a:effectLst/>
                <a:latin typeface="Calibri (Body)"/>
              </a:rPr>
              <a:t>Describe your existing relationship with internal and external IET partners such as employers and workforce partners? How have these relationships benefited IET programming? What is working well and what could be strengthened?  </a:t>
            </a:r>
          </a:p>
        </p:txBody>
      </p:sp>
      <p:sp>
        <p:nvSpPr>
          <p:cNvPr id="4" name="Rectangle 3">
            <a:extLst>
              <a:ext uri="{FF2B5EF4-FFF2-40B4-BE49-F238E27FC236}">
                <a16:creationId xmlns:a16="http://schemas.microsoft.com/office/drawing/2014/main" id="{196F8B01-E5A9-CA46-0EB2-56BC832B5462}"/>
              </a:ext>
            </a:extLst>
          </p:cNvPr>
          <p:cNvSpPr/>
          <p:nvPr/>
        </p:nvSpPr>
        <p:spPr>
          <a:xfrm>
            <a:off x="1027832" y="1760872"/>
            <a:ext cx="10085832" cy="900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Discuss for 15 minutes in your breakout group!</a:t>
            </a:r>
          </a:p>
        </p:txBody>
      </p:sp>
    </p:spTree>
    <p:extLst>
      <p:ext uri="{BB962C8B-B14F-4D97-AF65-F5344CB8AC3E}">
        <p14:creationId xmlns:p14="http://schemas.microsoft.com/office/powerpoint/2010/main" val="384275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720E2-BF13-3027-D0F1-24FC73A48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0ED2D-5EF4-0F01-E168-80A460D98C86}"/>
              </a:ext>
            </a:extLst>
          </p:cNvPr>
          <p:cNvSpPr>
            <a:spLocks noGrp="1"/>
          </p:cNvSpPr>
          <p:nvPr>
            <p:ph type="title"/>
          </p:nvPr>
        </p:nvSpPr>
        <p:spPr/>
        <p:txBody>
          <a:bodyPr/>
          <a:lstStyle/>
          <a:p>
            <a:r>
              <a:rPr lang="en-US" b="1" dirty="0"/>
              <a:t>Timeline of AEFLA Sessions</a:t>
            </a:r>
          </a:p>
        </p:txBody>
      </p:sp>
      <p:sp>
        <p:nvSpPr>
          <p:cNvPr id="3" name="Content Placeholder 2">
            <a:extLst>
              <a:ext uri="{FF2B5EF4-FFF2-40B4-BE49-F238E27FC236}">
                <a16:creationId xmlns:a16="http://schemas.microsoft.com/office/drawing/2014/main" id="{7F0C137A-C8F6-75AF-8B04-97B001AB99A6}"/>
              </a:ext>
            </a:extLst>
          </p:cNvPr>
          <p:cNvSpPr>
            <a:spLocks noGrp="1"/>
          </p:cNvSpPr>
          <p:nvPr>
            <p:ph idx="1"/>
          </p:nvPr>
        </p:nvSpPr>
        <p:spPr>
          <a:xfrm>
            <a:off x="904461" y="1574800"/>
            <a:ext cx="10209203" cy="4351338"/>
          </a:xfrm>
        </p:spPr>
        <p:txBody>
          <a:bodyPr>
            <a:normAutofit/>
          </a:bodyPr>
          <a:lstStyle/>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15 </a:t>
            </a:r>
            <a:r>
              <a:rPr lang="en-US" dirty="0">
                <a:effectLst/>
                <a:latin typeface="Aptos" panose="020B0004020202020204" pitchFamily="34" charset="0"/>
                <a:ea typeface="Times New Roman" panose="02020603050405020304" pitchFamily="18" charset="0"/>
                <a:cs typeface="Aptos" panose="020B0004020202020204" pitchFamily="34" charset="0"/>
              </a:rPr>
              <a:t>- Overview of AEFLA, Eligibility, &amp; WTCS Grant Manager Partnership​</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22 </a:t>
            </a:r>
            <a:r>
              <a:rPr lang="en-US" dirty="0">
                <a:effectLst/>
                <a:latin typeface="Aptos" panose="020B0004020202020204" pitchFamily="34" charset="0"/>
                <a:ea typeface="Times New Roman" panose="02020603050405020304" pitchFamily="18" charset="0"/>
                <a:cs typeface="Aptos" panose="020B0004020202020204" pitchFamily="34" charset="0"/>
              </a:rPr>
              <a:t>– AEFLA Assessment Policy &amp; Alternative Placement​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29</a:t>
            </a:r>
            <a:r>
              <a:rPr lang="en-US" dirty="0">
                <a:effectLst/>
                <a:latin typeface="Aptos" panose="020B0004020202020204" pitchFamily="34" charset="0"/>
                <a:ea typeface="Times New Roman" panose="02020603050405020304" pitchFamily="18" charset="0"/>
                <a:cs typeface="Aptos" panose="020B0004020202020204" pitchFamily="34" charset="0"/>
              </a:rPr>
              <a:t> – WIDS &amp; Course Content Standards​</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6</a:t>
            </a:r>
            <a:r>
              <a:rPr lang="en-US" dirty="0">
                <a:effectLst/>
                <a:latin typeface="Aptos" panose="020B0004020202020204" pitchFamily="34" charset="0"/>
                <a:ea typeface="Times New Roman" panose="02020603050405020304" pitchFamily="18" charset="0"/>
                <a:cs typeface="Aptos" panose="020B0004020202020204" pitchFamily="34" charset="0"/>
              </a:rPr>
              <a:t> – Program Design Foundations​ e.g., program orientations, Integrated Education &amp; Training, etc.</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13 </a:t>
            </a:r>
            <a:r>
              <a:rPr lang="en-US" dirty="0">
                <a:effectLst/>
                <a:latin typeface="Aptos" panose="020B0004020202020204" pitchFamily="34" charset="0"/>
                <a:ea typeface="Times New Roman" panose="02020603050405020304" pitchFamily="18" charset="0"/>
                <a:cs typeface="Aptos" panose="020B0004020202020204" pitchFamily="34" charset="0"/>
              </a:rPr>
              <a:t>– AEFLA Performance Accountability​</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20 </a:t>
            </a:r>
            <a:r>
              <a:rPr lang="en-US" dirty="0">
                <a:effectLst/>
                <a:latin typeface="Aptos" panose="020B0004020202020204" pitchFamily="34" charset="0"/>
                <a:ea typeface="Times New Roman" panose="02020603050405020304" pitchFamily="18" charset="0"/>
                <a:cs typeface="Aptos" panose="020B0004020202020204" pitchFamily="34" charset="0"/>
              </a:rPr>
              <a:t>– AEFLA Fiscal &amp; Grant Management​</a:t>
            </a: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233107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1024236" y="2890960"/>
            <a:ext cx="10143527" cy="900257"/>
          </a:xfrm>
        </p:spPr>
        <p:txBody>
          <a:bodyPr>
            <a:noAutofit/>
          </a:bodyPr>
          <a:lstStyle/>
          <a:p>
            <a:pPr marL="0" marR="0" algn="ctr">
              <a:spcBef>
                <a:spcPts val="0"/>
              </a:spcBef>
              <a:spcAft>
                <a:spcPts val="0"/>
              </a:spcAft>
            </a:pPr>
            <a:r>
              <a:rPr lang="en-US" sz="3600" b="1" dirty="0">
                <a:effectLst/>
                <a:latin typeface="Calibri" panose="020F0502020204030204" pitchFamily="34" charset="0"/>
                <a:ea typeface="Calibri" panose="020F0502020204030204" pitchFamily="34" charset="0"/>
              </a:rPr>
              <a:t>Ben Konruff, Ph.D.</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State Director of Adult Education &amp; Literacy Services</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Wisconsin Technical College System</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E-mail:</a:t>
            </a:r>
            <a:r>
              <a:rPr lang="en-US" sz="3600" dirty="0">
                <a:solidFill>
                  <a:srgbClr val="1F497D"/>
                </a:solidFill>
                <a:effectLst/>
                <a:latin typeface="Calibri" panose="020F0502020204030204" pitchFamily="34" charset="0"/>
                <a:ea typeface="Calibri" panose="020F0502020204030204" pitchFamily="34" charset="0"/>
              </a:rPr>
              <a:t> </a:t>
            </a:r>
            <a:r>
              <a:rPr lang="en-US" sz="3600" u="sng" dirty="0">
                <a:solidFill>
                  <a:srgbClr val="0563C1"/>
                </a:solidFill>
                <a:effectLst/>
                <a:latin typeface="Calibri" panose="020F0502020204030204" pitchFamily="34" charset="0"/>
                <a:ea typeface="Calibri" panose="020F0502020204030204" pitchFamily="34" charset="0"/>
                <a:hlinkClick r:id="rId3"/>
              </a:rPr>
              <a:t>ben.konruff@wtcsystem.edu</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753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E077-E7BC-AD53-09EE-CFB9DADF3115}"/>
              </a:ext>
            </a:extLst>
          </p:cNvPr>
          <p:cNvSpPr>
            <a:spLocks noGrp="1"/>
          </p:cNvSpPr>
          <p:nvPr>
            <p:ph type="title"/>
          </p:nvPr>
        </p:nvSpPr>
        <p:spPr/>
        <p:txBody>
          <a:bodyPr/>
          <a:lstStyle/>
          <a:p>
            <a:r>
              <a:rPr lang="en-US" b="1" dirty="0"/>
              <a:t>Timeline of AEFLA Sessions</a:t>
            </a:r>
          </a:p>
        </p:txBody>
      </p:sp>
      <p:sp>
        <p:nvSpPr>
          <p:cNvPr id="3" name="Content Placeholder 2">
            <a:extLst>
              <a:ext uri="{FF2B5EF4-FFF2-40B4-BE49-F238E27FC236}">
                <a16:creationId xmlns:a16="http://schemas.microsoft.com/office/drawing/2014/main" id="{EFA7E46B-AC8E-A213-B4CF-2E540A5929B7}"/>
              </a:ext>
            </a:extLst>
          </p:cNvPr>
          <p:cNvSpPr>
            <a:spLocks noGrp="1"/>
          </p:cNvSpPr>
          <p:nvPr>
            <p:ph idx="1"/>
          </p:nvPr>
        </p:nvSpPr>
        <p:spPr>
          <a:xfrm>
            <a:off x="904461" y="1574800"/>
            <a:ext cx="10209203" cy="4351338"/>
          </a:xfrm>
        </p:spPr>
        <p:txBody>
          <a:bodyPr>
            <a:normAutofit/>
          </a:bodyPr>
          <a:lstStyle/>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15 </a:t>
            </a:r>
            <a:r>
              <a:rPr lang="en-US" dirty="0">
                <a:effectLst/>
                <a:latin typeface="Aptos" panose="020B0004020202020204" pitchFamily="34" charset="0"/>
                <a:ea typeface="Times New Roman" panose="02020603050405020304" pitchFamily="18" charset="0"/>
                <a:cs typeface="Aptos" panose="020B0004020202020204" pitchFamily="34" charset="0"/>
              </a:rPr>
              <a:t>- Overview of AEFLA, Eligibility, &amp; WTCS Grant Manager Partnership​</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22 </a:t>
            </a:r>
            <a:r>
              <a:rPr lang="en-US" dirty="0">
                <a:effectLst/>
                <a:latin typeface="Aptos" panose="020B0004020202020204" pitchFamily="34" charset="0"/>
                <a:ea typeface="Times New Roman" panose="02020603050405020304" pitchFamily="18" charset="0"/>
                <a:cs typeface="Aptos" panose="020B0004020202020204" pitchFamily="34" charset="0"/>
              </a:rPr>
              <a:t>– AEFLA Assessment Policy &amp; Alternative Placement​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29</a:t>
            </a:r>
            <a:r>
              <a:rPr lang="en-US" dirty="0">
                <a:effectLst/>
                <a:latin typeface="Aptos" panose="020B0004020202020204" pitchFamily="34" charset="0"/>
                <a:ea typeface="Times New Roman" panose="02020603050405020304" pitchFamily="18" charset="0"/>
                <a:cs typeface="Aptos" panose="020B0004020202020204" pitchFamily="34" charset="0"/>
              </a:rPr>
              <a:t> – WIDS &amp; Course Content Standards​</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6</a:t>
            </a:r>
            <a:r>
              <a:rPr lang="en-US" dirty="0">
                <a:effectLst/>
                <a:latin typeface="Aptos" panose="020B0004020202020204" pitchFamily="34" charset="0"/>
                <a:ea typeface="Times New Roman" panose="02020603050405020304" pitchFamily="18" charset="0"/>
                <a:cs typeface="Aptos" panose="020B0004020202020204" pitchFamily="34" charset="0"/>
              </a:rPr>
              <a:t> – Program Design Foundations​ e.g., program orientations, Integrated Education &amp; Training, etc.</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13 </a:t>
            </a:r>
            <a:r>
              <a:rPr lang="en-US" dirty="0">
                <a:effectLst/>
                <a:latin typeface="Aptos" panose="020B0004020202020204" pitchFamily="34" charset="0"/>
                <a:ea typeface="Times New Roman" panose="02020603050405020304" pitchFamily="18" charset="0"/>
                <a:cs typeface="Aptos" panose="020B0004020202020204" pitchFamily="34" charset="0"/>
              </a:rPr>
              <a:t>– AEFLA Performance Accountability​</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20 </a:t>
            </a:r>
            <a:r>
              <a:rPr lang="en-US" dirty="0">
                <a:effectLst/>
                <a:latin typeface="Aptos" panose="020B0004020202020204" pitchFamily="34" charset="0"/>
                <a:ea typeface="Times New Roman" panose="02020603050405020304" pitchFamily="18" charset="0"/>
                <a:cs typeface="Aptos" panose="020B0004020202020204" pitchFamily="34" charset="0"/>
              </a:rPr>
              <a:t>– AEFLA Fiscal &amp; Grant Management​</a:t>
            </a: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1505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F9E8-50D5-84F4-8B13-51AB327FE845}"/>
              </a:ext>
            </a:extLst>
          </p:cNvPr>
          <p:cNvSpPr>
            <a:spLocks noGrp="1"/>
          </p:cNvSpPr>
          <p:nvPr>
            <p:ph type="title"/>
          </p:nvPr>
        </p:nvSpPr>
        <p:spPr>
          <a:xfrm>
            <a:off x="1274628" y="559089"/>
            <a:ext cx="8432790" cy="900257"/>
          </a:xfrm>
        </p:spPr>
        <p:txBody>
          <a:bodyPr anchor="ctr">
            <a:normAutofit/>
          </a:bodyPr>
          <a:lstStyle/>
          <a:p>
            <a:r>
              <a:rPr lang="en-US" dirty="0"/>
              <a:t>Todays Agenda</a:t>
            </a:r>
          </a:p>
        </p:txBody>
      </p:sp>
      <p:graphicFrame>
        <p:nvGraphicFramePr>
          <p:cNvPr id="5" name="Content Placeholder 2">
            <a:extLst>
              <a:ext uri="{FF2B5EF4-FFF2-40B4-BE49-F238E27FC236}">
                <a16:creationId xmlns:a16="http://schemas.microsoft.com/office/drawing/2014/main" id="{C5ADC6F0-6520-21C4-21A7-D3B8A833F1FE}"/>
              </a:ext>
            </a:extLst>
          </p:cNvPr>
          <p:cNvGraphicFramePr>
            <a:graphicFrameLocks noGrp="1"/>
          </p:cNvGraphicFramePr>
          <p:nvPr>
            <p:ph idx="1"/>
            <p:extLst>
              <p:ext uri="{D42A27DB-BD31-4B8C-83A1-F6EECF244321}">
                <p14:modId xmlns:p14="http://schemas.microsoft.com/office/powerpoint/2010/main" val="4294019016"/>
              </p:ext>
            </p:extLst>
          </p:nvPr>
        </p:nvGraphicFramePr>
        <p:xfrm>
          <a:off x="1274628" y="1574800"/>
          <a:ext cx="983903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87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93BF-3E1A-4D56-F988-A0DBC93212B6}"/>
              </a:ext>
            </a:extLst>
          </p:cNvPr>
          <p:cNvSpPr>
            <a:spLocks noGrp="1"/>
          </p:cNvSpPr>
          <p:nvPr>
            <p:ph type="title"/>
          </p:nvPr>
        </p:nvSpPr>
        <p:spPr>
          <a:xfrm>
            <a:off x="1393500" y="257337"/>
            <a:ext cx="4458660" cy="3171663"/>
          </a:xfrm>
        </p:spPr>
        <p:txBody>
          <a:bodyPr>
            <a:normAutofit/>
          </a:bodyPr>
          <a:lstStyle/>
          <a:p>
            <a:pPr algn="ctr"/>
            <a:r>
              <a:rPr lang="en-US" sz="5400" b="1" dirty="0"/>
              <a:t>Building Blocks of AEFLA Programs</a:t>
            </a:r>
          </a:p>
        </p:txBody>
      </p:sp>
      <p:graphicFrame>
        <p:nvGraphicFramePr>
          <p:cNvPr id="4" name="Diagram 3">
            <a:extLst>
              <a:ext uri="{FF2B5EF4-FFF2-40B4-BE49-F238E27FC236}">
                <a16:creationId xmlns:a16="http://schemas.microsoft.com/office/drawing/2014/main" id="{DE238FC2-F1AB-5247-F866-36EAA52F6036}"/>
              </a:ext>
            </a:extLst>
          </p:cNvPr>
          <p:cNvGraphicFramePr/>
          <p:nvPr>
            <p:extLst>
              <p:ext uri="{D42A27DB-BD31-4B8C-83A1-F6EECF244321}">
                <p14:modId xmlns:p14="http://schemas.microsoft.com/office/powerpoint/2010/main" val="2497024614"/>
              </p:ext>
            </p:extLst>
          </p:nvPr>
        </p:nvGraphicFramePr>
        <p:xfrm>
          <a:off x="2926080" y="0"/>
          <a:ext cx="10633493" cy="673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DEAAD3A-B831-B0E6-74C8-A1C30DB0C9FA}"/>
              </a:ext>
            </a:extLst>
          </p:cNvPr>
          <p:cNvSpPr/>
          <p:nvPr/>
        </p:nvSpPr>
        <p:spPr>
          <a:xfrm>
            <a:off x="265176" y="3849624"/>
            <a:ext cx="4828032" cy="1371600"/>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t>Section 4 of the </a:t>
            </a:r>
            <a:r>
              <a:rPr lang="en-US" sz="2800" b="1" dirty="0">
                <a:solidFill>
                  <a:schemeClr val="accent2"/>
                </a:solidFill>
                <a:hlinkClick r:id="rId8">
                  <a:extLst>
                    <a:ext uri="{A12FA001-AC4F-418D-AE19-62706E023703}">
                      <ahyp:hlinkClr xmlns:ahyp="http://schemas.microsoft.com/office/drawing/2018/hyperlinkcolor" val="tx"/>
                    </a:ext>
                  </a:extLst>
                </a:hlinkClick>
              </a:rPr>
              <a:t>AEFLA Grant Guidelines</a:t>
            </a:r>
            <a:r>
              <a:rPr lang="en-US" sz="2800" dirty="0"/>
              <a:t> outlines federal and state-imposed requirements</a:t>
            </a:r>
          </a:p>
        </p:txBody>
      </p:sp>
    </p:spTree>
    <p:extLst>
      <p:ext uri="{BB962C8B-B14F-4D97-AF65-F5344CB8AC3E}">
        <p14:creationId xmlns:p14="http://schemas.microsoft.com/office/powerpoint/2010/main" val="216963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3BCE-6A91-18FA-8EFD-5A029158D567}"/>
              </a:ext>
            </a:extLst>
          </p:cNvPr>
          <p:cNvSpPr>
            <a:spLocks noGrp="1"/>
          </p:cNvSpPr>
          <p:nvPr>
            <p:ph type="title"/>
          </p:nvPr>
        </p:nvSpPr>
        <p:spPr/>
        <p:txBody>
          <a:bodyPr/>
          <a:lstStyle/>
          <a:p>
            <a:r>
              <a:rPr lang="en-US" b="1" dirty="0"/>
              <a:t>Recruitment</a:t>
            </a:r>
          </a:p>
        </p:txBody>
      </p:sp>
      <p:sp>
        <p:nvSpPr>
          <p:cNvPr id="3" name="Content Placeholder 2">
            <a:extLst>
              <a:ext uri="{FF2B5EF4-FFF2-40B4-BE49-F238E27FC236}">
                <a16:creationId xmlns:a16="http://schemas.microsoft.com/office/drawing/2014/main" id="{026C708B-345A-4278-9A6F-44E830639CDA}"/>
              </a:ext>
            </a:extLst>
          </p:cNvPr>
          <p:cNvSpPr>
            <a:spLocks noGrp="1"/>
          </p:cNvSpPr>
          <p:nvPr>
            <p:ph idx="1"/>
          </p:nvPr>
        </p:nvSpPr>
        <p:spPr>
          <a:xfrm>
            <a:off x="484632" y="2838349"/>
            <a:ext cx="11484864" cy="3320098"/>
          </a:xfrm>
        </p:spPr>
        <p:txBody>
          <a:bodyPr/>
          <a:lstStyle/>
          <a:p>
            <a:pPr marL="0" indent="0">
              <a:buNone/>
            </a:pPr>
            <a:r>
              <a:rPr lang="en-US" b="1" dirty="0"/>
              <a:t>Some points of reflection…..</a:t>
            </a:r>
          </a:p>
          <a:p>
            <a:r>
              <a:rPr lang="en-US" dirty="0"/>
              <a:t>Analyze population estimates to identify gaps in participation</a:t>
            </a:r>
          </a:p>
          <a:p>
            <a:r>
              <a:rPr lang="en-US" dirty="0"/>
              <a:t>Identify and document recruitment strategies </a:t>
            </a:r>
          </a:p>
          <a:p>
            <a:r>
              <a:rPr lang="en-US" dirty="0"/>
              <a:t>Develop recruitment materials that are easy to read, multilingual based on languages common to that area, and multimodal (e.g., radio, paper, social media, website, etc.) </a:t>
            </a:r>
          </a:p>
          <a:p>
            <a:r>
              <a:rPr lang="en-US" dirty="0"/>
              <a:t>Actively monitor recruitment strategies for success and maintenance</a:t>
            </a:r>
          </a:p>
          <a:p>
            <a:endParaRPr lang="en-US" dirty="0"/>
          </a:p>
        </p:txBody>
      </p:sp>
      <p:sp>
        <p:nvSpPr>
          <p:cNvPr id="4" name="Rectangle 3">
            <a:extLst>
              <a:ext uri="{FF2B5EF4-FFF2-40B4-BE49-F238E27FC236}">
                <a16:creationId xmlns:a16="http://schemas.microsoft.com/office/drawing/2014/main" id="{2840E60C-FB2D-A261-8431-623570593AE2}"/>
              </a:ext>
            </a:extLst>
          </p:cNvPr>
          <p:cNvSpPr/>
          <p:nvPr/>
        </p:nvSpPr>
        <p:spPr>
          <a:xfrm>
            <a:off x="2028726" y="1569074"/>
            <a:ext cx="8134548" cy="900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“Develop processes to recruit target populations within the service region” pg. 10</a:t>
            </a:r>
          </a:p>
        </p:txBody>
      </p:sp>
    </p:spTree>
    <p:extLst>
      <p:ext uri="{BB962C8B-B14F-4D97-AF65-F5344CB8AC3E}">
        <p14:creationId xmlns:p14="http://schemas.microsoft.com/office/powerpoint/2010/main" val="424295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13C1-C261-24BA-24D5-11BAB3C068F7}"/>
              </a:ext>
            </a:extLst>
          </p:cNvPr>
          <p:cNvSpPr>
            <a:spLocks noGrp="1"/>
          </p:cNvSpPr>
          <p:nvPr>
            <p:ph type="title"/>
          </p:nvPr>
        </p:nvSpPr>
        <p:spPr/>
        <p:txBody>
          <a:bodyPr/>
          <a:lstStyle/>
          <a:p>
            <a:r>
              <a:rPr lang="en-US" dirty="0"/>
              <a:t>Breakout #1 - Recruitment</a:t>
            </a:r>
          </a:p>
        </p:txBody>
      </p:sp>
      <p:sp>
        <p:nvSpPr>
          <p:cNvPr id="3" name="Content Placeholder 2">
            <a:extLst>
              <a:ext uri="{FF2B5EF4-FFF2-40B4-BE49-F238E27FC236}">
                <a16:creationId xmlns:a16="http://schemas.microsoft.com/office/drawing/2014/main" id="{5899CB6E-FFE7-0DA9-4475-FC9622AFAE93}"/>
              </a:ext>
            </a:extLst>
          </p:cNvPr>
          <p:cNvSpPr>
            <a:spLocks noGrp="1"/>
          </p:cNvSpPr>
          <p:nvPr>
            <p:ph idx="1"/>
          </p:nvPr>
        </p:nvSpPr>
        <p:spPr>
          <a:xfrm>
            <a:off x="630936" y="2962655"/>
            <a:ext cx="11091672" cy="3822193"/>
          </a:xfrm>
        </p:spPr>
        <p:txBody>
          <a:bodyPr>
            <a:normAutofit/>
          </a:bodyPr>
          <a:lstStyle/>
          <a:p>
            <a:r>
              <a:rPr lang="en-US" dirty="0"/>
              <a:t>What target populations are you actively recruiting to your program? How was this determined and what data sources were used to guide your targeted recruitment efforts?</a:t>
            </a:r>
          </a:p>
          <a:p>
            <a:r>
              <a:rPr lang="en-US" dirty="0"/>
              <a:t>What recruitment strategies (e.g., partner referrals, social media, print materials, community engagement, etc.) are you currently using to reach your target population?</a:t>
            </a:r>
          </a:p>
          <a:p>
            <a:r>
              <a:rPr lang="en-US" dirty="0"/>
              <a:t>What messages are you including in your recruitment strategies to attract prospective learners? E.g., tuition free services, flexible offerings with online instruction, high school equivalency services, etc.</a:t>
            </a:r>
          </a:p>
          <a:p>
            <a:endParaRPr lang="en-US" dirty="0"/>
          </a:p>
        </p:txBody>
      </p:sp>
      <p:sp>
        <p:nvSpPr>
          <p:cNvPr id="4" name="Rectangle 3">
            <a:extLst>
              <a:ext uri="{FF2B5EF4-FFF2-40B4-BE49-F238E27FC236}">
                <a16:creationId xmlns:a16="http://schemas.microsoft.com/office/drawing/2014/main" id="{910C0AB4-9490-8515-683A-D3700919023F}"/>
              </a:ext>
            </a:extLst>
          </p:cNvPr>
          <p:cNvSpPr/>
          <p:nvPr/>
        </p:nvSpPr>
        <p:spPr>
          <a:xfrm>
            <a:off x="1027832" y="1760872"/>
            <a:ext cx="10085832" cy="900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Discuss for 15 minutes in your breakout group!</a:t>
            </a:r>
          </a:p>
        </p:txBody>
      </p:sp>
    </p:spTree>
    <p:extLst>
      <p:ext uri="{BB962C8B-B14F-4D97-AF65-F5344CB8AC3E}">
        <p14:creationId xmlns:p14="http://schemas.microsoft.com/office/powerpoint/2010/main" val="271005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E5C0-581D-6103-58D5-1DCBEC806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2AC21-52D4-91AF-617D-FD6E95BDF6B3}"/>
              </a:ext>
            </a:extLst>
          </p:cNvPr>
          <p:cNvSpPr>
            <a:spLocks noGrp="1"/>
          </p:cNvSpPr>
          <p:nvPr>
            <p:ph type="title"/>
          </p:nvPr>
        </p:nvSpPr>
        <p:spPr/>
        <p:txBody>
          <a:bodyPr/>
          <a:lstStyle/>
          <a:p>
            <a:r>
              <a:rPr lang="en-US" b="1" dirty="0"/>
              <a:t>Orientation</a:t>
            </a:r>
          </a:p>
        </p:txBody>
      </p:sp>
      <p:sp>
        <p:nvSpPr>
          <p:cNvPr id="4" name="Rectangle 3">
            <a:extLst>
              <a:ext uri="{FF2B5EF4-FFF2-40B4-BE49-F238E27FC236}">
                <a16:creationId xmlns:a16="http://schemas.microsoft.com/office/drawing/2014/main" id="{AA1EF717-4D74-921D-2249-3805AA44C500}"/>
              </a:ext>
            </a:extLst>
          </p:cNvPr>
          <p:cNvSpPr/>
          <p:nvPr/>
        </p:nvSpPr>
        <p:spPr>
          <a:xfrm>
            <a:off x="803430" y="1587362"/>
            <a:ext cx="10846026" cy="2225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“Delivering an orientation that includes at least three of the following components: </a:t>
            </a:r>
          </a:p>
          <a:p>
            <a:pPr marL="457200" indent="-457200">
              <a:buFont typeface="Arial" panose="020B0604020202020204" pitchFamily="34" charset="0"/>
              <a:buChar char="•"/>
            </a:pPr>
            <a:r>
              <a:rPr lang="en-US" sz="2400" dirty="0"/>
              <a:t>Assessment/testing </a:t>
            </a:r>
          </a:p>
          <a:p>
            <a:pPr marL="457200" indent="-457200">
              <a:buFont typeface="Arial" panose="020B0604020202020204" pitchFamily="34" charset="0"/>
              <a:buChar char="•"/>
            </a:pPr>
            <a:r>
              <a:rPr lang="en-US" sz="2400" dirty="0"/>
              <a:t>Personal Education Planning and goal setting </a:t>
            </a:r>
          </a:p>
          <a:p>
            <a:pPr marL="457200" indent="-457200">
              <a:buFont typeface="Arial" panose="020B0604020202020204" pitchFamily="34" charset="0"/>
              <a:buChar char="•"/>
            </a:pPr>
            <a:r>
              <a:rPr lang="en-US" sz="2400" dirty="0"/>
              <a:t>Digital literacy overview </a:t>
            </a:r>
          </a:p>
          <a:p>
            <a:pPr marL="457200" indent="-457200">
              <a:buFont typeface="Arial" panose="020B0604020202020204" pitchFamily="34" charset="0"/>
              <a:buChar char="•"/>
            </a:pPr>
            <a:r>
              <a:rPr lang="en-US" sz="2400" dirty="0"/>
              <a:t>Career exploration or understanding career pathways </a:t>
            </a:r>
          </a:p>
          <a:p>
            <a:pPr marL="457200" indent="-457200">
              <a:buFont typeface="Arial" panose="020B0604020202020204" pitchFamily="34" charset="0"/>
              <a:buChar char="•"/>
            </a:pPr>
            <a:r>
              <a:rPr lang="en-US" sz="2400" dirty="0"/>
              <a:t>Comprehensive intake and referrals” pg. 10</a:t>
            </a:r>
          </a:p>
        </p:txBody>
      </p:sp>
      <p:pic>
        <p:nvPicPr>
          <p:cNvPr id="12" name="Picture 11">
            <a:extLst>
              <a:ext uri="{FF2B5EF4-FFF2-40B4-BE49-F238E27FC236}">
                <a16:creationId xmlns:a16="http://schemas.microsoft.com/office/drawing/2014/main" id="{2080EA91-DA35-3408-473D-5A9292075B38}"/>
              </a:ext>
            </a:extLst>
          </p:cNvPr>
          <p:cNvPicPr>
            <a:picLocks noChangeAspect="1"/>
          </p:cNvPicPr>
          <p:nvPr/>
        </p:nvPicPr>
        <p:blipFill>
          <a:blip r:embed="rId2"/>
          <a:stretch>
            <a:fillRect/>
          </a:stretch>
        </p:blipFill>
        <p:spPr>
          <a:xfrm>
            <a:off x="5181284" y="4093694"/>
            <a:ext cx="3557820" cy="2997480"/>
          </a:xfrm>
          <a:prstGeom prst="rect">
            <a:avLst/>
          </a:prstGeom>
        </p:spPr>
      </p:pic>
      <p:pic>
        <p:nvPicPr>
          <p:cNvPr id="13" name="Picture 12">
            <a:extLst>
              <a:ext uri="{FF2B5EF4-FFF2-40B4-BE49-F238E27FC236}">
                <a16:creationId xmlns:a16="http://schemas.microsoft.com/office/drawing/2014/main" id="{56B2C6EA-FFEC-F381-DC0E-220997BFDB7F}"/>
              </a:ext>
            </a:extLst>
          </p:cNvPr>
          <p:cNvPicPr>
            <a:picLocks noChangeAspect="1"/>
          </p:cNvPicPr>
          <p:nvPr/>
        </p:nvPicPr>
        <p:blipFill>
          <a:blip r:embed="rId3"/>
          <a:stretch>
            <a:fillRect/>
          </a:stretch>
        </p:blipFill>
        <p:spPr>
          <a:xfrm>
            <a:off x="-9144" y="4082910"/>
            <a:ext cx="3110379" cy="2806927"/>
          </a:xfrm>
          <a:prstGeom prst="rect">
            <a:avLst/>
          </a:prstGeom>
        </p:spPr>
      </p:pic>
      <p:pic>
        <p:nvPicPr>
          <p:cNvPr id="14" name="Picture 13">
            <a:extLst>
              <a:ext uri="{FF2B5EF4-FFF2-40B4-BE49-F238E27FC236}">
                <a16:creationId xmlns:a16="http://schemas.microsoft.com/office/drawing/2014/main" id="{064C2749-3E14-6813-BA13-5F80A235F3AF}"/>
              </a:ext>
            </a:extLst>
          </p:cNvPr>
          <p:cNvPicPr>
            <a:picLocks noChangeAspect="1"/>
          </p:cNvPicPr>
          <p:nvPr/>
        </p:nvPicPr>
        <p:blipFill>
          <a:blip r:embed="rId4"/>
          <a:stretch>
            <a:fillRect/>
          </a:stretch>
        </p:blipFill>
        <p:spPr>
          <a:xfrm>
            <a:off x="8674721" y="4095662"/>
            <a:ext cx="3508135" cy="2797153"/>
          </a:xfrm>
          <a:prstGeom prst="rect">
            <a:avLst/>
          </a:prstGeom>
        </p:spPr>
      </p:pic>
      <p:cxnSp>
        <p:nvCxnSpPr>
          <p:cNvPr id="15" name="Straight Connector 14">
            <a:extLst>
              <a:ext uri="{FF2B5EF4-FFF2-40B4-BE49-F238E27FC236}">
                <a16:creationId xmlns:a16="http://schemas.microsoft.com/office/drawing/2014/main" id="{619C8B36-F54E-A311-ED34-D2BA552A62F5}"/>
              </a:ext>
            </a:extLst>
          </p:cNvPr>
          <p:cNvCxnSpPr>
            <a:cxnSpLocks/>
          </p:cNvCxnSpPr>
          <p:nvPr/>
        </p:nvCxnSpPr>
        <p:spPr>
          <a:xfrm>
            <a:off x="-148057" y="4088303"/>
            <a:ext cx="12469826" cy="0"/>
          </a:xfrm>
          <a:prstGeom prst="line">
            <a:avLst/>
          </a:prstGeom>
          <a:ln w="50800"/>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4E4374D9-D676-3B84-7F42-1EF7E317ED53}"/>
              </a:ext>
            </a:extLst>
          </p:cNvPr>
          <p:cNvPicPr>
            <a:picLocks noChangeAspect="1"/>
          </p:cNvPicPr>
          <p:nvPr/>
        </p:nvPicPr>
        <p:blipFill>
          <a:blip r:embed="rId5"/>
          <a:stretch>
            <a:fillRect/>
          </a:stretch>
        </p:blipFill>
        <p:spPr>
          <a:xfrm>
            <a:off x="3102492" y="4082911"/>
            <a:ext cx="2076357" cy="2806927"/>
          </a:xfrm>
          <a:prstGeom prst="rect">
            <a:avLst/>
          </a:prstGeom>
        </p:spPr>
      </p:pic>
    </p:spTree>
    <p:extLst>
      <p:ext uri="{BB962C8B-B14F-4D97-AF65-F5344CB8AC3E}">
        <p14:creationId xmlns:p14="http://schemas.microsoft.com/office/powerpoint/2010/main" val="93585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97525-C22D-B274-6294-BEF56BA23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4396C-39E4-6251-4929-5F3CB3F98C1C}"/>
              </a:ext>
            </a:extLst>
          </p:cNvPr>
          <p:cNvSpPr>
            <a:spLocks noGrp="1"/>
          </p:cNvSpPr>
          <p:nvPr>
            <p:ph type="title"/>
          </p:nvPr>
        </p:nvSpPr>
        <p:spPr/>
        <p:txBody>
          <a:bodyPr/>
          <a:lstStyle/>
          <a:p>
            <a:r>
              <a:rPr lang="en-US" dirty="0"/>
              <a:t>Breakout #2 - Orientation</a:t>
            </a:r>
          </a:p>
        </p:txBody>
      </p:sp>
      <p:sp>
        <p:nvSpPr>
          <p:cNvPr id="3" name="Content Placeholder 2">
            <a:extLst>
              <a:ext uri="{FF2B5EF4-FFF2-40B4-BE49-F238E27FC236}">
                <a16:creationId xmlns:a16="http://schemas.microsoft.com/office/drawing/2014/main" id="{3D106C03-6E57-3F1B-2444-5CCD91FAE25C}"/>
              </a:ext>
            </a:extLst>
          </p:cNvPr>
          <p:cNvSpPr>
            <a:spLocks noGrp="1"/>
          </p:cNvSpPr>
          <p:nvPr>
            <p:ph idx="1"/>
          </p:nvPr>
        </p:nvSpPr>
        <p:spPr>
          <a:xfrm>
            <a:off x="630936" y="2962655"/>
            <a:ext cx="11091672" cy="3822193"/>
          </a:xfrm>
        </p:spPr>
        <p:txBody>
          <a:bodyPr>
            <a:normAutofit lnSpcReduction="10000"/>
          </a:bodyPr>
          <a:lstStyle/>
          <a:p>
            <a:r>
              <a:rPr lang="en-US" dirty="0"/>
              <a:t>Describe the student experience within your orientation? What is covered e.g., assessment, personal education planning, digital literacy, career assessment, intake and referrals?</a:t>
            </a:r>
          </a:p>
          <a:p>
            <a:r>
              <a:rPr lang="en-US" dirty="0"/>
              <a:t>How long is your orientation?</a:t>
            </a:r>
          </a:p>
          <a:p>
            <a:r>
              <a:rPr lang="en-US" dirty="0"/>
              <a:t>How often is an orientation offered e.g., once per semester, on an as needed basis, etc.?</a:t>
            </a:r>
          </a:p>
          <a:p>
            <a:r>
              <a:rPr lang="en-US" dirty="0"/>
              <a:t>Who delivers the orientation?</a:t>
            </a:r>
          </a:p>
          <a:p>
            <a:r>
              <a:rPr lang="en-US" dirty="0"/>
              <a:t>Are there retention challenges between orientation participation and participation in future instruction? What retention strategies are used?</a:t>
            </a:r>
          </a:p>
          <a:p>
            <a:endParaRPr lang="en-US" dirty="0"/>
          </a:p>
        </p:txBody>
      </p:sp>
      <p:sp>
        <p:nvSpPr>
          <p:cNvPr id="4" name="Rectangle 3">
            <a:extLst>
              <a:ext uri="{FF2B5EF4-FFF2-40B4-BE49-F238E27FC236}">
                <a16:creationId xmlns:a16="http://schemas.microsoft.com/office/drawing/2014/main" id="{628A5563-2E46-2887-2AFC-BAE8BEEE5AA9}"/>
              </a:ext>
            </a:extLst>
          </p:cNvPr>
          <p:cNvSpPr/>
          <p:nvPr/>
        </p:nvSpPr>
        <p:spPr>
          <a:xfrm>
            <a:off x="1027832" y="1760872"/>
            <a:ext cx="10085832" cy="900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Discuss for 15 minutes in your breakout group!</a:t>
            </a:r>
          </a:p>
        </p:txBody>
      </p:sp>
    </p:spTree>
    <p:extLst>
      <p:ext uri="{BB962C8B-B14F-4D97-AF65-F5344CB8AC3E}">
        <p14:creationId xmlns:p14="http://schemas.microsoft.com/office/powerpoint/2010/main" val="293830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EE18-B31F-FC65-D5A9-469726520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8F943-5C33-4DE2-993D-447D02FF4FF3}"/>
              </a:ext>
            </a:extLst>
          </p:cNvPr>
          <p:cNvSpPr>
            <a:spLocks noGrp="1"/>
          </p:cNvSpPr>
          <p:nvPr>
            <p:ph type="title"/>
          </p:nvPr>
        </p:nvSpPr>
        <p:spPr/>
        <p:txBody>
          <a:bodyPr/>
          <a:lstStyle/>
          <a:p>
            <a:r>
              <a:rPr lang="en-US" b="1" dirty="0"/>
              <a:t>Integrated Education &amp; Training</a:t>
            </a:r>
          </a:p>
        </p:txBody>
      </p:sp>
      <p:sp>
        <p:nvSpPr>
          <p:cNvPr id="4" name="Rectangle 3">
            <a:extLst>
              <a:ext uri="{FF2B5EF4-FFF2-40B4-BE49-F238E27FC236}">
                <a16:creationId xmlns:a16="http://schemas.microsoft.com/office/drawing/2014/main" id="{F4A90302-E0F1-F257-8B57-8FC851F51E00}"/>
              </a:ext>
            </a:extLst>
          </p:cNvPr>
          <p:cNvSpPr/>
          <p:nvPr/>
        </p:nvSpPr>
        <p:spPr>
          <a:xfrm>
            <a:off x="785142" y="1658240"/>
            <a:ext cx="10846026" cy="2006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“Provide access to at least one integrated education and training program that includes adult education and literacy activities with workforce preparation activities and workforce training for a specific occupation or occupational cluster.” pg. 10</a:t>
            </a:r>
          </a:p>
        </p:txBody>
      </p:sp>
      <p:pic>
        <p:nvPicPr>
          <p:cNvPr id="9" name="Picture 8">
            <a:extLst>
              <a:ext uri="{FF2B5EF4-FFF2-40B4-BE49-F238E27FC236}">
                <a16:creationId xmlns:a16="http://schemas.microsoft.com/office/drawing/2014/main" id="{A18FEFD5-BCBD-3A95-DE4D-58FAF856C289}"/>
              </a:ext>
            </a:extLst>
          </p:cNvPr>
          <p:cNvPicPr>
            <a:picLocks noChangeAspect="1"/>
          </p:cNvPicPr>
          <p:nvPr/>
        </p:nvPicPr>
        <p:blipFill>
          <a:blip r:embed="rId2"/>
          <a:stretch>
            <a:fillRect/>
          </a:stretch>
        </p:blipFill>
        <p:spPr>
          <a:xfrm>
            <a:off x="4033450" y="4269055"/>
            <a:ext cx="1771858" cy="260266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DFBFB6A7-FB6F-9A1A-077F-6A59EC318963}"/>
              </a:ext>
            </a:extLst>
          </p:cNvPr>
          <p:cNvPicPr>
            <a:picLocks noChangeAspect="1"/>
          </p:cNvPicPr>
          <p:nvPr/>
        </p:nvPicPr>
        <p:blipFill>
          <a:blip r:embed="rId3"/>
          <a:stretch>
            <a:fillRect/>
          </a:stretch>
        </p:blipFill>
        <p:spPr>
          <a:xfrm>
            <a:off x="10035669" y="4257809"/>
            <a:ext cx="2156331" cy="2613909"/>
          </a:xfrm>
          <a:prstGeom prst="rect">
            <a:avLst/>
          </a:prstGeom>
          <a:ln w="127000" cap="sq">
            <a:no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A2B68CF0-8A4B-4A66-A61E-1D2129C1B6C3}"/>
              </a:ext>
            </a:extLst>
          </p:cNvPr>
          <p:cNvPicPr>
            <a:picLocks noChangeAspect="1"/>
          </p:cNvPicPr>
          <p:nvPr/>
        </p:nvPicPr>
        <p:blipFill>
          <a:blip r:embed="rId4"/>
          <a:stretch>
            <a:fillRect/>
          </a:stretch>
        </p:blipFill>
        <p:spPr>
          <a:xfrm>
            <a:off x="5805308" y="4272872"/>
            <a:ext cx="4230361" cy="2586472"/>
          </a:xfrm>
          <a:prstGeom prst="rect">
            <a:avLst/>
          </a:prstGeom>
        </p:spPr>
      </p:pic>
      <p:pic>
        <p:nvPicPr>
          <p:cNvPr id="12" name="Picture 11">
            <a:extLst>
              <a:ext uri="{FF2B5EF4-FFF2-40B4-BE49-F238E27FC236}">
                <a16:creationId xmlns:a16="http://schemas.microsoft.com/office/drawing/2014/main" id="{7911F5F0-1333-E1CB-91F7-727AA4E44AA1}"/>
              </a:ext>
            </a:extLst>
          </p:cNvPr>
          <p:cNvPicPr>
            <a:picLocks noChangeAspect="1"/>
          </p:cNvPicPr>
          <p:nvPr/>
        </p:nvPicPr>
        <p:blipFill>
          <a:blip r:embed="rId5"/>
          <a:stretch>
            <a:fillRect/>
          </a:stretch>
        </p:blipFill>
        <p:spPr>
          <a:xfrm>
            <a:off x="-89012" y="4257809"/>
            <a:ext cx="4122461" cy="2608088"/>
          </a:xfrm>
          <a:prstGeom prst="rect">
            <a:avLst/>
          </a:prstGeom>
        </p:spPr>
      </p:pic>
      <p:cxnSp>
        <p:nvCxnSpPr>
          <p:cNvPr id="13" name="Straight Connector 12">
            <a:extLst>
              <a:ext uri="{FF2B5EF4-FFF2-40B4-BE49-F238E27FC236}">
                <a16:creationId xmlns:a16="http://schemas.microsoft.com/office/drawing/2014/main" id="{F05175DB-310A-BE0A-251E-F02EC0B4C0B6}"/>
              </a:ext>
            </a:extLst>
          </p:cNvPr>
          <p:cNvCxnSpPr>
            <a:cxnSpLocks/>
          </p:cNvCxnSpPr>
          <p:nvPr/>
        </p:nvCxnSpPr>
        <p:spPr>
          <a:xfrm>
            <a:off x="-89012" y="4269055"/>
            <a:ext cx="12469826" cy="0"/>
          </a:xfrm>
          <a:prstGeom prst="line">
            <a:avLst/>
          </a:prstGeom>
          <a:ln w="508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13562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242852"/>
      </a:dk2>
      <a:lt2>
        <a:srgbClr val="ACCBF9"/>
      </a:lt2>
      <a:accent1>
        <a:srgbClr val="3477B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9806DD9EE7EE46B2C51133BE2FEBB2" ma:contentTypeVersion="13" ma:contentTypeDescription="Create a new document." ma:contentTypeScope="" ma:versionID="6f539530c544914871a676e8dca6b7d5">
  <xsd:schema xmlns:xsd="http://www.w3.org/2001/XMLSchema" xmlns:xs="http://www.w3.org/2001/XMLSchema" xmlns:p="http://schemas.microsoft.com/office/2006/metadata/properties" xmlns:ns2="d1152cab-7e80-4d5d-896a-a43022c26fa2" xmlns:ns3="df334728-d4ac-46b2-bbe6-33a4af7af268" targetNamespace="http://schemas.microsoft.com/office/2006/metadata/properties" ma:root="true" ma:fieldsID="c4030b9138b1ca2a06cf424fa718732f" ns2:_="" ns3:_="">
    <xsd:import namespace="d1152cab-7e80-4d5d-896a-a43022c26fa2"/>
    <xsd:import namespace="df334728-d4ac-46b2-bbe6-33a4af7af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52cab-7e80-4d5d-896a-a43022c26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34728-d4ac-46b2-bbe6-33a4af7af2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f334728-d4ac-46b2-bbe6-33a4af7af268">
      <UserInfo>
        <DisplayName>WTCS ABE PROGRAM GROUP Members</DisplayName>
        <AccountId>8</AccountId>
        <AccountType/>
      </UserInfo>
    </SharedWithUsers>
  </documentManagement>
</p:properties>
</file>

<file path=customXml/itemProps1.xml><?xml version="1.0" encoding="utf-8"?>
<ds:datastoreItem xmlns:ds="http://schemas.openxmlformats.org/officeDocument/2006/customXml" ds:itemID="{D573620A-A9F4-4F31-B306-0106DFC24792}">
  <ds:schemaRefs>
    <ds:schemaRef ds:uri="http://schemas.microsoft.com/sharepoint/v3/contenttype/forms"/>
  </ds:schemaRefs>
</ds:datastoreItem>
</file>

<file path=customXml/itemProps2.xml><?xml version="1.0" encoding="utf-8"?>
<ds:datastoreItem xmlns:ds="http://schemas.openxmlformats.org/officeDocument/2006/customXml" ds:itemID="{4C2DA6EC-51F0-458A-BFDB-B9B21E087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52cab-7e80-4d5d-896a-a43022c26fa2"/>
    <ds:schemaRef ds:uri="df334728-d4ac-46b2-bbe6-33a4af7af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BC0F85-220F-48E3-A4C3-684A818D4DF1}">
  <ds:schemaRefs>
    <ds:schemaRef ds:uri="3c7b4867-cd40-4827-adf1-0b4c87d11252"/>
    <ds:schemaRef ds:uri="6427e073-2b2d-45a6-a387-55e445c33e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f334728-d4ac-46b2-bbe6-33a4af7af268"/>
  </ds:schemaRefs>
</ds:datastoreItem>
</file>

<file path=docProps/app.xml><?xml version="1.0" encoding="utf-8"?>
<Properties xmlns="http://schemas.openxmlformats.org/officeDocument/2006/extended-properties" xmlns:vt="http://schemas.openxmlformats.org/officeDocument/2006/docPropsVTypes">
  <TotalTime>7240</TotalTime>
  <Words>723</Words>
  <Application>Microsoft Office PowerPoint</Application>
  <PresentationFormat>Widescreen</PresentationFormat>
  <Paragraphs>69</Paragraphs>
  <Slides>12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Aptos</vt:lpstr>
      <vt:lpstr>Arial</vt:lpstr>
      <vt:lpstr>Calibri</vt:lpstr>
      <vt:lpstr>Calibri (Body)</vt:lpstr>
      <vt:lpstr>Calibri Light</vt:lpstr>
      <vt:lpstr>Century Gothic</vt:lpstr>
      <vt:lpstr>Wingdings 2</vt:lpstr>
      <vt:lpstr>Office Theme</vt:lpstr>
      <vt:lpstr>Quotable</vt:lpstr>
      <vt:lpstr>AEFLA Program Design Foundations</vt:lpstr>
      <vt:lpstr>Timeline of AEFLA Sessions</vt:lpstr>
      <vt:lpstr>Todays Agenda</vt:lpstr>
      <vt:lpstr>Building Blocks of AEFLA Programs</vt:lpstr>
      <vt:lpstr>Recruitment</vt:lpstr>
      <vt:lpstr>Breakout #1 - Recruitment</vt:lpstr>
      <vt:lpstr>Orientation</vt:lpstr>
      <vt:lpstr>Breakout #2 - Orientation</vt:lpstr>
      <vt:lpstr>Integrated Education &amp; Training</vt:lpstr>
      <vt:lpstr>Breakout #3 – Integrated Education &amp; Training</vt:lpstr>
      <vt:lpstr>Timeline of AEFLA Sessions</vt:lpstr>
      <vt:lpstr>Ben Konruff, Ph.D. State Director of Adult Education &amp; Literacy Services Wisconsin Technical College System E-mail: ben.konruff@wtcsystem.edu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 Conor</dc:creator>
  <cp:lastModifiedBy>Konruff, Ben</cp:lastModifiedBy>
  <cp:revision>7</cp:revision>
  <dcterms:created xsi:type="dcterms:W3CDTF">2020-11-19T14:25:22Z</dcterms:created>
  <dcterms:modified xsi:type="dcterms:W3CDTF">2025-05-14T20:53:34Z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0x010100639806DD9EE7EE46B2C51133BE2FEBB2</vt:lpwstr>
  </property>
</Properties>
</file>